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omments/modernComment_7FFFFEE8_8960F071.xml" ContentType="application/vnd.ms-powerpoint.comments+xml"/>
  <Override PartName="/ppt/notesSlides/notesSlide12.xml" ContentType="application/vnd.openxmlformats-officedocument.presentationml.notesSlide+xml"/>
  <Override PartName="/ppt/comments/modernComment_7FFFFEE9_B454D10D.xml" ContentType="application/vnd.ms-powerpoint.comment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modernComment_7FFFFEF0_23860B1.xml" ContentType="application/vnd.ms-powerpoint.comments+xml"/>
  <Override PartName="/ppt/notesSlides/notesSlide1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7" Type="http://schemas.microsoft.com/office/2020/02/relationships/classificationlabels" Target="docMetadata/LabelInfo.xml"/><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86" r:id="rId4"/>
  </p:sldMasterIdLst>
  <p:notesMasterIdLst>
    <p:notesMasterId r:id="rId26"/>
  </p:notesMasterIdLst>
  <p:handoutMasterIdLst>
    <p:handoutMasterId r:id="rId27"/>
  </p:handoutMasterIdLst>
  <p:sldIdLst>
    <p:sldId id="2147378092" r:id="rId5"/>
    <p:sldId id="2147378093" r:id="rId6"/>
    <p:sldId id="2147483353" r:id="rId7"/>
    <p:sldId id="2147483354" r:id="rId8"/>
    <p:sldId id="2147378101" r:id="rId9"/>
    <p:sldId id="2147481844" r:id="rId10"/>
    <p:sldId id="2147378098" r:id="rId11"/>
    <p:sldId id="2147483373" r:id="rId12"/>
    <p:sldId id="2147483356" r:id="rId13"/>
    <p:sldId id="2147483333" r:id="rId14"/>
    <p:sldId id="2147483361" r:id="rId15"/>
    <p:sldId id="2147483368" r:id="rId16"/>
    <p:sldId id="2147483369" r:id="rId17"/>
    <p:sldId id="2147483379" r:id="rId18"/>
    <p:sldId id="2147483370" r:id="rId19"/>
    <p:sldId id="2147483371" r:id="rId20"/>
    <p:sldId id="2147483362" r:id="rId21"/>
    <p:sldId id="2147473394" r:id="rId22"/>
    <p:sldId id="2147483376" r:id="rId23"/>
    <p:sldId id="2147483364" r:id="rId24"/>
    <p:sldId id="2147483378" r:id="rId25"/>
  </p:sldIdLst>
  <p:sldSz cx="12192000" cy="6858000"/>
  <p:notesSz cx="7077075" cy="9363075"/>
  <p:embeddedFontLst>
    <p:embeddedFont>
      <p:font typeface="Inter" panose="020B0604020202020204" charset="0"/>
      <p:regular r:id="rId28"/>
      <p:bold r:id="rId29"/>
      <p:italic r:id="rId30"/>
      <p:boldItalic r:id="rId31"/>
    </p:embeddedFont>
    <p:embeddedFont>
      <p:font typeface="Roboto Light" panose="02000000000000000000" pitchFamily="2" charset="0"/>
      <p:regular r:id="rId32"/>
      <p:italic r:id="rId3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ust Have slides" id="{8671808A-AAAD-F243-BD67-13062ECE4AE4}">
          <p14:sldIdLst>
            <p14:sldId id="2147378092"/>
            <p14:sldId id="2147378093"/>
            <p14:sldId id="2147483353"/>
            <p14:sldId id="2147483354"/>
            <p14:sldId id="2147378101"/>
            <p14:sldId id="2147481844"/>
            <p14:sldId id="2147378098"/>
            <p14:sldId id="2147483373"/>
            <p14:sldId id="2147483356"/>
            <p14:sldId id="2147483333"/>
            <p14:sldId id="2147483361"/>
            <p14:sldId id="2147483368"/>
            <p14:sldId id="2147483369"/>
            <p14:sldId id="2147483379"/>
            <p14:sldId id="2147483370"/>
            <p14:sldId id="2147483371"/>
            <p14:sldId id="2147483362"/>
            <p14:sldId id="2147473394"/>
            <p14:sldId id="2147483376"/>
            <p14:sldId id="2147483364"/>
            <p14:sldId id="2147483378"/>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8D8CD10-1472-6EAF-1280-EFBA41ED73C7}" name="Jordan Zornes" initials="JZ" userId="S::jzor@siteimprove.com::03c7f873-9b7d-4351-a53a-29e9743959c1" providerId="AD"/>
  <p188:author id="{67438515-FC16-5869-7FE8-D6F634981231}" name="Conor McCormack" initials="CM" userId="S::mcc@siteimprove.com::35894610-22ea-4f49-af5b-67050f31a895" providerId="AD"/>
  <p188:author id="{9C7C401D-DC23-18A4-B00B-A8F91B92C8E6}" name="Rob Krassowski" initials="" userId="S::wkr@siteimprove.com::3c9b8556-14ed-4b86-94a3-8dce06054d73" providerId="AD"/>
  <p188:author id="{2A2D1523-35AB-876B-DDC7-768AC3967519}" name="Lars Chrois" initials="LC" userId="S::lc@prsnt.dk::0d5694f9-aae2-45f6-b917-66606c9d227d" providerId="AD"/>
  <p188:author id="{17DE5734-5752-F179-9DBE-C4A721A90E75}" name="Esther Shmagin" initials="ES" userId="S::eshm@siteimprove.com::b93ded67-a2dc-4735-887c-98ffa7c4a62e" providerId="AD"/>
  <p188:author id="{8026D439-B05C-18B2-107B-FDC445A77A7E}" name="Sabrina Guerrini" initials="SG" userId="S::sgu@siteimprove.com::d673939c-03bf-4b9b-9eb5-a91f840c0b51" providerId="AD"/>
  <p188:author id="{89351F3D-AE45-43D2-8BDE-80713AAEB760}" name="Kristian Kristoffersen" initials="KK" userId="S::kkr@siteimprove.com::9fc9c29e-5f05-4f0c-8961-8e45f65fccb9" providerId="AD"/>
  <p188:author id="{0BC84F49-1C75-21DF-5B5D-307974200F33}" name="Mitch Kohler" initials="MK" userId="S::mkoh@siteimprove.com::1c5849d9-41a3-4625-a856-affd3008bddd" providerId="AD"/>
  <p188:author id="{4918C44F-80FE-516B-BC63-CCC6C162D051}" name="Jerry Ellis" initials="JE" userId="S::jell@siteimprove.com::b4edcbe8-e058-4a46-b8f6-0b2b026c6455" providerId="AD"/>
  <p188:author id="{203E6052-F31D-71C7-76EA-329E28264A58}" name="Ali Shaffer" initials="AS" userId="S::asha@siteimprove.com::78643ec2-763a-43d3-8b38-9665ad7e36f4" providerId="AD"/>
  <p188:author id="{309F7A55-951B-1ED9-0565-10759C9F97DA}" name="Julio Azzini" initials="JA" userId="S::jaz@siteimprove.com::8795b4b6-df9e-4eaa-80d0-a9926fde25c5" providerId="AD"/>
  <p188:author id="{AA56EA55-6F44-6B8A-287D-1B0CCFDE0F09}" name="Mariana Sousa e Brito" initials="MB" userId="S::msb@siteimprove.com::4af9825e-34e6-4920-bb8f-80b214837aeb" providerId="AD"/>
  <p188:author id="{C0C44C5B-0A1B-803B-DD1F-2E2E9ADCF533}" name="Shane Paladin" initials="SP" userId="S::sp@siteimprove.com::d1181b78-fda5-484a-bb4d-bfda0a1b6730" providerId="AD"/>
  <p188:author id="{83A3725B-FD29-D546-A94C-5E67C0EFF5C6}" name="Gladys Han" initials="GH" userId="S::gha@siteimprove.com::43e49393-0c4e-49f5-9588-ae21e994c700" providerId="AD"/>
  <p188:author id="{60602F64-D88E-4BB9-1E56-BE157F799545}" name="Jeff Benson" initials="JB" userId="S::jebe@siteimprove.com::5c7d118a-65c3-4dcf-abac-f55343794689" providerId="AD"/>
  <p188:author id="{57D63D64-320D-E9FB-FE5A-CF02F3578300}" name="Jasmijn De Baan" initials="JB" userId="S::jdba@siteimprove.com::e633a4ae-d585-4d74-9d32-4d8e865a1377" providerId="AD"/>
  <p188:author id="{1FE3BB6E-A4CE-060D-E36F-3010B09DFD85}" name="Andreas Moesgaard" initials="AM" userId="S::amoe@siteimprove.com::3dc6618b-317a-420a-853e-63c7eaac21a3" providerId="AD"/>
  <p188:author id="{6A0B9B6F-D50A-D98E-B7EF-4DC336BCD9C0}" name="Steve Hennigs" initials="SH" userId="S::ste@siteimprove.com::900df674-1544-4e62-8ea4-528f27056cf2" providerId="AD"/>
  <p188:author id="{DBC65C75-B085-DEC9-BB53-25DEB974C050}" name="Nicolai Munch Andersen" initials="NA" userId="S::nma@siteimprove.com::17a10901-38fb-4203-9340-d9045248a1fc" providerId="AD"/>
  <p188:author id="{E2AB5377-1F7C-2B05-F4EC-31FA74CD028F}" name="Shweta Ahooja" initials="SA" userId="S::shah@siteimprove.com::c0eb3e9b-f466-4551-acb1-16d28ea8dcdd" providerId="AD"/>
  <p188:author id="{7B45A57F-4152-2A51-0C48-7EC013826C0C}" name="Izabela Misiorny" initials="IM" userId="S::imi@siteimprove.com::dd7f8331-cbea-4cb2-874e-d543d4696038" providerId="AD"/>
  <p188:author id="{1E49A790-786E-9A79-8A74-21B0693CD0F5}" name="Ana Urcelay Lorenzo" initials="AL" userId="S::aul@siteimprove.com::b81bd0c6-9f05-4eb9-9d7e-25738d737dda" providerId="AD"/>
  <p188:author id="{5C122B9D-9DE2-3D10-CFB3-99BD596EC33E}" name="Lucy Allen" initials="" userId="S::lal@siteimprove.com::df7d4f4c-40fd-47b8-a8d2-e3c04728ef82" providerId="AD"/>
  <p188:author id="{A21A459E-A0CD-9FCD-B7EA-8B60DC875425}" name="Anu Patel" initials="AP" userId="775827e8a5e6189c" providerId="Windows Live"/>
  <p188:author id="{E011FBA5-296D-350C-590A-901103BF02C5}" name="Rachael Kenney" initials="RK" userId="S::rken@siteimprove.com::53d9d60f-1c0f-4fdc-9061-000609cc81fd" providerId="AD"/>
  <p188:author id="{EC17E0A8-BDED-3E58-5CEF-CB18E01FB0EE}" name="Joshua Miller" initials="JM" userId="S::jomi@siteimprove.com::0167b765-3368-4f26-81f3-7e913423e54f" providerId="AD"/>
  <p188:author id="{BA6E84AB-69AB-A9DB-71FF-7CA5F6AB5310}" name="Ilyssa Russ" initials="IR" userId="S::iruss@siteimprove.com::b7d044e4-9872-4fa7-98df-bb05cfb176b8" providerId="AD"/>
  <p188:author id="{455D74AE-18BB-E8ED-6E7C-8ED46059D018}" name="Silvia Lohfink" initials="" userId="S::sil@siteimprove.com::67d2aa6b-79e6-4519-983c-1caa5de043d3" providerId="AD"/>
  <p188:author id="{8DF90AAF-B088-E229-4B15-1602598C7768}" name="Kara Kovack" initials="KK" userId="S::kkov@siteimprove.com::493d66f2-b76c-4f92-9621-3a93679ab023" providerId="AD"/>
  <p188:author id="{0225C3B0-643E-0FEE-0F90-90601C48B1EA}" name="Jadon Thomas" initials="JT" userId="S::jth@siteimprove.com::781be5ce-54d4-418b-8683-848bc66beef3" providerId="AD"/>
  <p188:author id="{FDDFB9B4-3C1E-AFC9-5E68-DFCA3C5204AB}" name="Viktor Petersson" initials="VP" userId="S::vpe@siteimprove.com::0cde6f6a-d807-48cd-8082-7de9d0228889" providerId="AD"/>
  <p188:author id="{9DCE25B6-10F0-7046-6DF4-45A1B0FEFDC6}" name="Jessica Navarro" initials="JN" userId="S::jna@siteimprove.com::fcd36acb-39e9-4cf5-adaa-d50d4897829a" providerId="AD"/>
  <p188:author id="{7B2C4DBA-78F1-499A-6733-FA1A7829E243}" name="Natalia Gonzalez" initials="NG" userId="eb6a8794ebae5991" providerId="Windows Live"/>
  <p188:author id="{9D0F0DBC-7F9C-2AFD-C5B2-2159115F85EA}" name="Ava Cramp" initials="AC" userId="S::acr@siteimprove.com::a5b98fea-8d6f-44a6-adee-9fc1cf87f77a" providerId="AD"/>
  <p188:author id="{331CEBC1-51A7-3380-7942-8DE72928593F}" name="Diane Kulseth" initials="DK" userId="S::dkul@siteimprove.com::52cae880-b0ef-42ab-81a5-33ebb569f88e" providerId="AD"/>
  <p188:author id="{C01A69E3-8EE0-1DAE-A4BB-6BD00CB379F8}" name="Trey Archambeau" initials="" userId="S::trar@siteimprove.com::b88693ed-7fa8-4c22-9ce9-3c970246736d" providerId="AD"/>
  <p188:author id="{9C7405E4-1952-81F4-A9D4-52F97E5868D3}" name="Jérôme De Biasi" initials="JB" userId="S::jdb@siteimprove.com::45f5383f-f6dc-4354-a3ab-e1c56478aaeb" providerId="AD"/>
  <p188:author id="{BE6B64F0-2C8A-3D49-B057-A9F68CD20BB1}" name="Linda Ringel" initials="LR" userId="S::lri@siteimprove.com::2dd3b554-4664-49f3-957e-10e0fbbd8fab" providerId="AD"/>
  <p188:author id="{24527AF9-CAA9-5EE1-916F-115E26D33422}" name="Alex Brolick" initials="AB" userId="S::abro@siteimprove.com::2c87b3cd-b60e-4856-b26b-83edd333a127" providerId="AD"/>
  <p188:author id="{4DA759FA-A7DF-26FF-D288-1D46B80408D5}" name="Allison McPhail" initials="" userId="S::almc@siteimprove.com::65b1f922-cca6-4fe1-94a8-587bae81862c"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Kristian Kristoffersen" initials="KK" lastIdx="12" clrIdx="0">
    <p:extLst>
      <p:ext uri="{19B8F6BF-5375-455C-9EA6-DF929625EA0E}">
        <p15:presenceInfo xmlns:p15="http://schemas.microsoft.com/office/powerpoint/2012/main" userId="S::kkr@siteimprove.com::9fc9c29e-5f05-4f0c-8961-8e45f65fccb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4CD3"/>
    <a:srgbClr val="2767F1"/>
    <a:srgbClr val="F2F2F2"/>
    <a:srgbClr val="A5FF81"/>
    <a:srgbClr val="ECECEC"/>
    <a:srgbClr val="3E3E3E"/>
    <a:srgbClr val="000000"/>
    <a:srgbClr val="21207F"/>
    <a:srgbClr val="13186C"/>
    <a:srgbClr val="1618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4F26784-38DB-2200-00AC-B954EB9BF1FA}" v="1171" dt="2025-06-25T17:28:52.174"/>
    <p1510:client id="{B85CAE42-B57B-3F10-209F-79DBA68126DA}" v="45" dt="2025-06-25T21:49:15.296"/>
    <p1510:client id="{D362980C-35F3-BBBE-D653-2C9F0EB8D863}" v="31" dt="2025-06-26T03:00:35.089"/>
    <p1510:client id="{DD7EB4D1-50DC-E227-B8EC-FAEB393CCAD9}" v="45" dt="2025-06-26T03:17:57.96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p:scale>
          <a:sx n="67" d="100"/>
          <a:sy n="67" d="100"/>
        </p:scale>
        <p:origin x="620" y="400"/>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9" Type="http://schemas.microsoft.com/office/2015/10/relationships/revisionInfo" Target="revisionInfo.xml"/><Relationship Id="rId21" Type="http://schemas.openxmlformats.org/officeDocument/2006/relationships/slide" Target="slides/slide17.xml"/><Relationship Id="rId34"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theme" Target="theme/theme1.xml"/><Relationship Id="rId40"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7FFFFEE8_8960F071.xml><?xml version="1.0" encoding="utf-8"?>
<p188:cmLst xmlns:a="http://schemas.openxmlformats.org/drawingml/2006/main" xmlns:r="http://schemas.openxmlformats.org/officeDocument/2006/relationships" xmlns:p188="http://schemas.microsoft.com/office/powerpoint/2018/8/main">
  <p188:cm id="{B6E8431E-6AFF-AB46-935E-2BEAAFB1A0E4}" authorId="{331CEBC1-51A7-3380-7942-8DE72928593F}" status="resolved" created="2025-06-03T17:31:46.204" startDate="2025-06-03T17:31:46.204" dueDate="2025-06-03T17:31:46.204" assignedTo="{331CEBC1-51A7-3380-7942-8DE72928593F}" complete="100000" title="@Diane Kulseth - revisit">
    <pc:sldMkLst xmlns:pc="http://schemas.microsoft.com/office/powerpoint/2013/main/command">
      <pc:docMk/>
      <pc:sldMk cId="2304831601" sldId="2147483368"/>
    </pc:sldMkLst>
    <p188:txBody>
      <a:bodyPr/>
      <a:lstStyle/>
      <a:p>
        <a:r>
          <a:rPr lang="en-US"/>
          <a:t>[@Diane Kulseth] - revisit</a:t>
        </a:r>
      </a:p>
    </p188:txBody>
    <p188:extLst>
      <p:ext xmlns:p="http://schemas.openxmlformats.org/presentationml/2006/main" uri="{5BB2D875-25FF-4072-B9AC-8F64D62656EB}">
        <p228:taskDetails xmlns:p228="http://schemas.microsoft.com/office/powerpoint/2022/08/main">
          <p228:history>
            <p228:event time="2025-06-03T17:31:46.204" id="{1906E4BF-F577-F14B-AE69-9476DE439C85}">
              <p228:atrbtn authorId="{331CEBC1-51A7-3380-7942-8DE72928593F}"/>
              <p228:anchr>
                <p228:comment id="{B6E8431E-6AFF-AB46-935E-2BEAAFB1A0E4}"/>
              </p228:anchr>
              <p228:add/>
            </p228:event>
            <p228:event time="2025-06-03T17:31:46.204" id="{E1EAC743-AF5D-AC4C-ABC3-63A652BD2CCB}">
              <p228:atrbtn authorId="{331CEBC1-51A7-3380-7942-8DE72928593F}"/>
              <p228:anchr>
                <p228:comment id="{B6E8431E-6AFF-AB46-935E-2BEAAFB1A0E4}"/>
              </p228:anchr>
              <p228:asgn authorId="{331CEBC1-51A7-3380-7942-8DE72928593F}"/>
            </p228:event>
            <p228:event time="2025-06-03T17:31:46.204" id="{23FFD622-40A7-4D4D-8A92-91AB0C388BC8}">
              <p228:atrbtn authorId="{331CEBC1-51A7-3380-7942-8DE72928593F}"/>
              <p228:anchr>
                <p228:comment id="{B6E8431E-6AFF-AB46-935E-2BEAAFB1A0E4}"/>
              </p228:anchr>
              <p228:title val="@Diane Kulseth - revisit"/>
            </p228:event>
            <p228:event time="2025-06-03T17:31:46.204" id="{E6C51AE1-0D17-0F42-8D15-4119239C1E06}">
              <p228:atrbtn authorId="{331CEBC1-51A7-3380-7942-8DE72928593F}"/>
              <p228:anchr>
                <p228:comment id="{B6E8431E-6AFF-AB46-935E-2BEAAFB1A0E4}"/>
              </p228:anchr>
              <p228:date stDt="2025-06-03T17:31:46.204" endDt="2025-06-03T17:31:46.204"/>
            </p228:event>
            <p228:event time="2025-06-05T18:41:14.525" id="{E7C2326B-3EC9-4F4E-8576-6D71C8995237}">
              <p228:atrbtn authorId="{331CEBC1-51A7-3380-7942-8DE72928593F}"/>
              <p228:anchr>
                <p228:comment id="{00000000-0000-0000-0000-000000000000}"/>
              </p228:anchr>
              <p228:pcntCmplt val="100000"/>
            </p228:event>
          </p228:history>
        </p228:taskDetails>
      </p:ext>
    </p188:extLst>
  </p188:cm>
</p188:cmLst>
</file>

<file path=ppt/comments/modernComment_7FFFFEE9_B454D10D.xml><?xml version="1.0" encoding="utf-8"?>
<p188:cmLst xmlns:a="http://schemas.openxmlformats.org/drawingml/2006/main" xmlns:r="http://schemas.openxmlformats.org/officeDocument/2006/relationships" xmlns:p188="http://schemas.microsoft.com/office/powerpoint/2018/8/main">
  <p188:cm id="{DA21D9C4-039C-0C46-A523-57A56A46672A}" authorId="{331CEBC1-51A7-3380-7942-8DE72928593F}" status="resolved" created="2025-06-03T17:31:31.831" startDate="2025-06-03T17:31:31.832" dueDate="2025-06-03T17:31:31.832" assignedTo="{331CEBC1-51A7-3380-7942-8DE72928593F}" complete="100000" title="@Diane Kulseth - revisit">
    <pc:sldMkLst xmlns:pc="http://schemas.microsoft.com/office/powerpoint/2013/main/command">
      <pc:docMk/>
      <pc:sldMk cId="3025457421" sldId="2147483369"/>
    </pc:sldMkLst>
    <p188:txBody>
      <a:bodyPr/>
      <a:lstStyle/>
      <a:p>
        <a:r>
          <a:rPr lang="en-US"/>
          <a:t>[@Diane Kulseth] - revisit</a:t>
        </a:r>
      </a:p>
    </p188:txBody>
    <p188:extLst>
      <p:ext xmlns:p="http://schemas.openxmlformats.org/presentationml/2006/main" uri="{5BB2D875-25FF-4072-B9AC-8F64D62656EB}">
        <p228:taskDetails xmlns:p228="http://schemas.microsoft.com/office/powerpoint/2022/08/main">
          <p228:history>
            <p228:event time="2025-06-03T17:31:31.831" id="{308B4DE4-B26D-8940-983E-2BA479590CEF}">
              <p228:atrbtn authorId="{331CEBC1-51A7-3380-7942-8DE72928593F}"/>
              <p228:anchr>
                <p228:comment id="{DA21D9C4-039C-0C46-A523-57A56A46672A}"/>
              </p228:anchr>
              <p228:add/>
            </p228:event>
            <p228:event time="2025-06-03T17:31:31.831" id="{160F1228-8A75-8849-BB50-429844F90B7D}">
              <p228:atrbtn authorId="{331CEBC1-51A7-3380-7942-8DE72928593F}"/>
              <p228:anchr>
                <p228:comment id="{DA21D9C4-039C-0C46-A523-57A56A46672A}"/>
              </p228:anchr>
              <p228:asgn authorId="{331CEBC1-51A7-3380-7942-8DE72928593F}"/>
            </p228:event>
            <p228:event time="2025-06-03T17:31:31.831" id="{67F421B1-9BD6-CA48-B473-979E04E7174A}">
              <p228:atrbtn authorId="{331CEBC1-51A7-3380-7942-8DE72928593F}"/>
              <p228:anchr>
                <p228:comment id="{DA21D9C4-039C-0C46-A523-57A56A46672A}"/>
              </p228:anchr>
              <p228:title val="@Diane Kulseth - revisit"/>
            </p228:event>
            <p228:event time="2025-06-03T17:31:31.831" id="{CE9C4EBE-C963-C84D-8E9F-0478E16BE334}">
              <p228:atrbtn authorId="{331CEBC1-51A7-3380-7942-8DE72928593F}"/>
              <p228:anchr>
                <p228:comment id="{DA21D9C4-039C-0C46-A523-57A56A46672A}"/>
              </p228:anchr>
              <p228:date stDt="2025-06-03T17:31:31.832" endDt="2025-06-03T17:31:31.832"/>
            </p228:event>
            <p228:event time="2025-06-05T18:57:46.264" id="{D9AEEBB3-9742-9947-BA35-CF1FC039E77B}">
              <p228:atrbtn authorId="{331CEBC1-51A7-3380-7942-8DE72928593F}"/>
              <p228:anchr>
                <p228:comment id="{00000000-0000-0000-0000-000000000000}"/>
              </p228:anchr>
              <p228:pcntCmplt val="100000"/>
            </p228:event>
          </p228:history>
        </p228:taskDetails>
      </p:ext>
    </p188:extLst>
  </p188:cm>
</p188:cmLst>
</file>

<file path=ppt/comments/modernComment_7FFFFEF0_23860B1.xml><?xml version="1.0" encoding="utf-8"?>
<p188:cmLst xmlns:a="http://schemas.openxmlformats.org/drawingml/2006/main" xmlns:r="http://schemas.openxmlformats.org/officeDocument/2006/relationships" xmlns:p188="http://schemas.microsoft.com/office/powerpoint/2018/8/main">
  <p188:cm id="{9F9BC218-FD48-49A9-85E1-6E2A8D999C81}" authorId="{17DE5734-5752-F179-9DBE-C4A721A90E75}" status="resolved" created="2025-06-12T19:49:19.465" complete="100000">
    <ac:txMkLst xmlns:ac="http://schemas.microsoft.com/office/drawing/2013/main/command">
      <pc:docMk xmlns:pc="http://schemas.microsoft.com/office/powerpoint/2013/main/command"/>
      <pc:sldMk xmlns:pc="http://schemas.microsoft.com/office/powerpoint/2013/main/command" cId="37249201" sldId="2147483376"/>
      <ac:spMk id="6" creationId="{87B5F6C6-BD7D-3D19-891E-58F9294DEA1E}"/>
      <ac:txMk cp="0" len="114">
        <ac:context len="115" hash="2739205028"/>
      </ac:txMk>
    </ac:txMkLst>
    <p188:pos x="1282390" y="957146"/>
    <p188:txBody>
      <a:bodyPr/>
      <a:lstStyle/>
      <a:p>
        <a:r>
          <a:rPr lang="en-US"/>
          <a:t>[@Diane Kulseth] can you help with this one (and all!)</a:t>
        </a:r>
      </a:p>
    </p188:txBody>
  </p188:cm>
  <p188:cm id="{0103C3E6-5766-4133-9A9C-99127F21383D}" authorId="{17DE5734-5752-F179-9DBE-C4A721A90E75}" status="resolved" created="2025-06-12T19:49:48.450" complete="100000">
    <ac:txMkLst xmlns:ac="http://schemas.microsoft.com/office/drawing/2013/main/command">
      <pc:docMk xmlns:pc="http://schemas.microsoft.com/office/powerpoint/2013/main/command"/>
      <pc:sldMk xmlns:pc="http://schemas.microsoft.com/office/powerpoint/2013/main/command" cId="37249201" sldId="2147483376"/>
      <ac:spMk id="8" creationId="{374C02AD-A4F2-54F4-0ABD-18C3918F909C}"/>
      <ac:txMk cp="0" len="84">
        <ac:context len="85" hash="1179025673"/>
      </ac:txMk>
    </ac:txMkLst>
    <p188:pos x="5938024" y="594731"/>
    <p188:txBody>
      <a:bodyPr/>
      <a:lstStyle/>
      <a:p>
        <a:r>
          <a:rPr lang="en-US"/>
          <a:t>[@Christina Adams] to help here (and review all!)</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824E9A5-CE49-43A2-A4E5-B1696406AA49}"/>
              </a:ext>
            </a:extLst>
          </p:cNvPr>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a:lvl1pPr>
          </a:lstStyle>
          <a:p>
            <a:endParaRPr lang="en-US">
              <a:latin typeface="Arial" panose="020B0604020202020204" pitchFamily="34" charset="0"/>
            </a:endParaRPr>
          </a:p>
        </p:txBody>
      </p:sp>
      <p:sp>
        <p:nvSpPr>
          <p:cNvPr id="3" name="Date Placeholder 2">
            <a:extLst>
              <a:ext uri="{FF2B5EF4-FFF2-40B4-BE49-F238E27FC236}">
                <a16:creationId xmlns:a16="http://schemas.microsoft.com/office/drawing/2014/main" id="{BA26842A-368F-4831-A737-BBE91C1F1EF0}"/>
              </a:ext>
            </a:extLst>
          </p:cNvPr>
          <p:cNvSpPr>
            <a:spLocks noGrp="1"/>
          </p:cNvSpPr>
          <p:nvPr>
            <p:ph type="dt" sz="quarter" idx="1"/>
          </p:nvPr>
        </p:nvSpPr>
        <p:spPr>
          <a:xfrm>
            <a:off x="4008705" y="0"/>
            <a:ext cx="3066733" cy="469780"/>
          </a:xfrm>
          <a:prstGeom prst="rect">
            <a:avLst/>
          </a:prstGeom>
        </p:spPr>
        <p:txBody>
          <a:bodyPr vert="horz" lIns="93936" tIns="46968" rIns="93936" bIns="46968" rtlCol="0"/>
          <a:lstStyle>
            <a:lvl1pPr algn="r">
              <a:defRPr sz="1200"/>
            </a:lvl1pPr>
          </a:lstStyle>
          <a:p>
            <a:fld id="{3C8D414C-7164-40F0-A96C-B8B8BF01B825}" type="datetimeFigureOut">
              <a:rPr lang="en-US" smtClean="0">
                <a:latin typeface="Arial" panose="020B0604020202020204" pitchFamily="34" charset="0"/>
              </a:rPr>
              <a:t>6/26/2025</a:t>
            </a:fld>
            <a:endParaRPr lang="en-US">
              <a:latin typeface="Arial" panose="020B0604020202020204" pitchFamily="34" charset="0"/>
            </a:endParaRPr>
          </a:p>
        </p:txBody>
      </p:sp>
      <p:sp>
        <p:nvSpPr>
          <p:cNvPr id="4" name="Footer Placeholder 3">
            <a:extLst>
              <a:ext uri="{FF2B5EF4-FFF2-40B4-BE49-F238E27FC236}">
                <a16:creationId xmlns:a16="http://schemas.microsoft.com/office/drawing/2014/main" id="{136774E0-D9BA-4A62-90B9-6415DB1A28AE}"/>
              </a:ext>
            </a:extLst>
          </p:cNvPr>
          <p:cNvSpPr>
            <a:spLocks noGrp="1"/>
          </p:cNvSpPr>
          <p:nvPr>
            <p:ph type="ftr" sz="quarter" idx="2"/>
          </p:nvPr>
        </p:nvSpPr>
        <p:spPr>
          <a:xfrm>
            <a:off x="0" y="8893297"/>
            <a:ext cx="3066733" cy="469779"/>
          </a:xfrm>
          <a:prstGeom prst="rect">
            <a:avLst/>
          </a:prstGeom>
        </p:spPr>
        <p:txBody>
          <a:bodyPr vert="horz" lIns="93936" tIns="46968" rIns="93936" bIns="46968" rtlCol="0" anchor="b"/>
          <a:lstStyle>
            <a:lvl1pPr algn="l">
              <a:defRPr sz="1200"/>
            </a:lvl1pPr>
          </a:lstStyle>
          <a:p>
            <a:endParaRPr lang="en-US">
              <a:latin typeface="Arial" panose="020B0604020202020204" pitchFamily="34" charset="0"/>
            </a:endParaRPr>
          </a:p>
        </p:txBody>
      </p:sp>
      <p:sp>
        <p:nvSpPr>
          <p:cNvPr id="5" name="Slide Number Placeholder 4">
            <a:extLst>
              <a:ext uri="{FF2B5EF4-FFF2-40B4-BE49-F238E27FC236}">
                <a16:creationId xmlns:a16="http://schemas.microsoft.com/office/drawing/2014/main" id="{437EA6FF-A8C5-409F-9D79-5D832BAD0FE7}"/>
              </a:ext>
            </a:extLst>
          </p:cNvPr>
          <p:cNvSpPr>
            <a:spLocks noGrp="1"/>
          </p:cNvSpPr>
          <p:nvPr>
            <p:ph type="sldNum" sz="quarter" idx="3"/>
          </p:nvPr>
        </p:nvSpPr>
        <p:spPr>
          <a:xfrm>
            <a:off x="4008705" y="8893297"/>
            <a:ext cx="3066733" cy="469779"/>
          </a:xfrm>
          <a:prstGeom prst="rect">
            <a:avLst/>
          </a:prstGeom>
        </p:spPr>
        <p:txBody>
          <a:bodyPr vert="horz" lIns="93936" tIns="46968" rIns="93936" bIns="46968" rtlCol="0" anchor="b"/>
          <a:lstStyle>
            <a:lvl1pPr algn="r">
              <a:defRPr sz="1200"/>
            </a:lvl1pPr>
          </a:lstStyle>
          <a:p>
            <a:fld id="{D02E42F4-520E-42D9-8E6E-0014F9F3C39E}" type="slidenum">
              <a:rPr lang="en-US" smtClean="0">
                <a:latin typeface="Arial" panose="020B0604020202020204" pitchFamily="34" charset="0"/>
              </a:rPr>
              <a:t>‹#›</a:t>
            </a:fld>
            <a:endParaRPr lang="en-US">
              <a:latin typeface="Arial" panose="020B0604020202020204" pitchFamily="34" charset="0"/>
            </a:endParaRPr>
          </a:p>
        </p:txBody>
      </p:sp>
    </p:spTree>
    <p:extLst>
      <p:ext uri="{BB962C8B-B14F-4D97-AF65-F5344CB8AC3E}">
        <p14:creationId xmlns:p14="http://schemas.microsoft.com/office/powerpoint/2010/main" val="39502415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66733" cy="469780"/>
          </a:xfrm>
          <a:prstGeom prst="rect">
            <a:avLst/>
          </a:prstGeom>
        </p:spPr>
        <p:txBody>
          <a:bodyPr vert="horz" lIns="93936" tIns="46968" rIns="93936" bIns="46968" rtlCol="0"/>
          <a:lstStyle>
            <a:lvl1pPr algn="l">
              <a:defRPr sz="1200" b="0" i="0">
                <a:latin typeface="Arial" panose="020B0604020202020204" pitchFamily="34" charset="0"/>
              </a:defRPr>
            </a:lvl1pPr>
          </a:lstStyle>
          <a:p>
            <a:endParaRPr lang="da-DK"/>
          </a:p>
        </p:txBody>
      </p:sp>
      <p:sp>
        <p:nvSpPr>
          <p:cNvPr id="3" name="Date Placeholder 2"/>
          <p:cNvSpPr>
            <a:spLocks noGrp="1"/>
          </p:cNvSpPr>
          <p:nvPr>
            <p:ph type="dt" idx="1"/>
          </p:nvPr>
        </p:nvSpPr>
        <p:spPr>
          <a:xfrm>
            <a:off x="4008705" y="0"/>
            <a:ext cx="3066733" cy="469780"/>
          </a:xfrm>
          <a:prstGeom prst="rect">
            <a:avLst/>
          </a:prstGeom>
        </p:spPr>
        <p:txBody>
          <a:bodyPr vert="horz" lIns="93936" tIns="46968" rIns="93936" bIns="46968" rtlCol="0"/>
          <a:lstStyle>
            <a:lvl1pPr algn="r">
              <a:defRPr sz="1200" b="0" i="0">
                <a:latin typeface="Arial" panose="020B0604020202020204" pitchFamily="34" charset="0"/>
              </a:defRPr>
            </a:lvl1pPr>
          </a:lstStyle>
          <a:p>
            <a:fld id="{1209AAB4-0BB7-47FE-9B07-2525CFC05D9C}" type="datetimeFigureOut">
              <a:rPr lang="da-DK" smtClean="0"/>
              <a:pPr/>
              <a:t>26-06-2025</a:t>
            </a:fld>
            <a:endParaRPr lang="da-DK"/>
          </a:p>
        </p:txBody>
      </p:sp>
      <p:sp>
        <p:nvSpPr>
          <p:cNvPr id="4" name="Slide Image Placeholder 3"/>
          <p:cNvSpPr>
            <a:spLocks noGrp="1" noRot="1" noChangeAspect="1"/>
          </p:cNvSpPr>
          <p:nvPr>
            <p:ph type="sldImg" idx="2"/>
          </p:nvPr>
        </p:nvSpPr>
        <p:spPr>
          <a:xfrm>
            <a:off x="728663" y="1169988"/>
            <a:ext cx="5619750" cy="3160712"/>
          </a:xfrm>
          <a:prstGeom prst="rect">
            <a:avLst/>
          </a:prstGeom>
          <a:noFill/>
          <a:ln w="12700">
            <a:solidFill>
              <a:prstClr val="black"/>
            </a:solidFill>
          </a:ln>
        </p:spPr>
        <p:txBody>
          <a:bodyPr vert="horz" lIns="93936" tIns="46968" rIns="93936" bIns="46968" rtlCol="0" anchor="ctr"/>
          <a:lstStyle/>
          <a:p>
            <a:endParaRPr lang="da-DK"/>
          </a:p>
        </p:txBody>
      </p:sp>
      <p:sp>
        <p:nvSpPr>
          <p:cNvPr id="5" name="Notes Placeholder 4"/>
          <p:cNvSpPr>
            <a:spLocks noGrp="1"/>
          </p:cNvSpPr>
          <p:nvPr>
            <p:ph type="body" sz="quarter" idx="3"/>
          </p:nvPr>
        </p:nvSpPr>
        <p:spPr>
          <a:xfrm>
            <a:off x="707708" y="4505980"/>
            <a:ext cx="5661660" cy="3686711"/>
          </a:xfrm>
          <a:prstGeom prst="rect">
            <a:avLst/>
          </a:prstGeom>
        </p:spPr>
        <p:txBody>
          <a:bodyPr vert="horz" lIns="93936" tIns="46968" rIns="93936" bIns="4696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893297"/>
            <a:ext cx="3066733" cy="469779"/>
          </a:xfrm>
          <a:prstGeom prst="rect">
            <a:avLst/>
          </a:prstGeom>
        </p:spPr>
        <p:txBody>
          <a:bodyPr vert="horz" lIns="93936" tIns="46968" rIns="93936" bIns="46968" rtlCol="0" anchor="b"/>
          <a:lstStyle>
            <a:lvl1pPr algn="l">
              <a:defRPr sz="1200" b="0" i="0">
                <a:latin typeface="Arial" panose="020B0604020202020204" pitchFamily="34" charset="0"/>
              </a:defRPr>
            </a:lvl1pPr>
          </a:lstStyle>
          <a:p>
            <a:endParaRPr lang="da-DK"/>
          </a:p>
        </p:txBody>
      </p:sp>
      <p:sp>
        <p:nvSpPr>
          <p:cNvPr id="7" name="Slide Number Placeholder 6"/>
          <p:cNvSpPr>
            <a:spLocks noGrp="1"/>
          </p:cNvSpPr>
          <p:nvPr>
            <p:ph type="sldNum" sz="quarter" idx="5"/>
          </p:nvPr>
        </p:nvSpPr>
        <p:spPr>
          <a:xfrm>
            <a:off x="4008705" y="8893297"/>
            <a:ext cx="3066733" cy="469779"/>
          </a:xfrm>
          <a:prstGeom prst="rect">
            <a:avLst/>
          </a:prstGeom>
        </p:spPr>
        <p:txBody>
          <a:bodyPr vert="horz" lIns="93936" tIns="46968" rIns="93936" bIns="46968" rtlCol="0" anchor="b"/>
          <a:lstStyle>
            <a:lvl1pPr algn="r">
              <a:defRPr sz="1200" b="0" i="0">
                <a:latin typeface="Arial" panose="020B0604020202020204" pitchFamily="34" charset="0"/>
              </a:defRPr>
            </a:lvl1pPr>
          </a:lstStyle>
          <a:p>
            <a:fld id="{F70926BC-9849-4B85-A419-4E022D9BED12}" type="slidenum">
              <a:rPr lang="da-DK" smtClean="0"/>
              <a:pPr/>
              <a:t>‹#›</a:t>
            </a:fld>
            <a:endParaRPr lang="da-DK"/>
          </a:p>
        </p:txBody>
      </p:sp>
    </p:spTree>
    <p:extLst>
      <p:ext uri="{BB962C8B-B14F-4D97-AF65-F5344CB8AC3E}">
        <p14:creationId xmlns:p14="http://schemas.microsoft.com/office/powerpoint/2010/main" val="1398316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panose="020B0604020202020204" pitchFamily="34" charset="0"/>
        <a:ea typeface="+mn-ea"/>
        <a:cs typeface="+mn-cs"/>
      </a:defRPr>
    </a:lvl1pPr>
    <a:lvl2pPr marL="457200" algn="l" defTabSz="914400" rtl="0" eaLnBrk="1" latinLnBrk="0" hangingPunct="1">
      <a:defRPr sz="1200" b="0" i="0" kern="1200">
        <a:solidFill>
          <a:schemeClr val="tx1"/>
        </a:solidFill>
        <a:latin typeface="Arial" panose="020B0604020202020204" pitchFamily="34" charset="0"/>
        <a:ea typeface="+mn-ea"/>
        <a:cs typeface="+mn-cs"/>
      </a:defRPr>
    </a:lvl2pPr>
    <a:lvl3pPr marL="914400" algn="l" defTabSz="914400" rtl="0" eaLnBrk="1" latinLnBrk="0" hangingPunct="1">
      <a:defRPr sz="1200" b="0" i="0" kern="1200">
        <a:solidFill>
          <a:schemeClr val="tx1"/>
        </a:solidFill>
        <a:latin typeface="Arial" panose="020B0604020202020204" pitchFamily="34" charset="0"/>
        <a:ea typeface="+mn-ea"/>
        <a:cs typeface="+mn-cs"/>
      </a:defRPr>
    </a:lvl3pPr>
    <a:lvl4pPr marL="1371600" algn="l" defTabSz="914400" rtl="0" eaLnBrk="1" latinLnBrk="0" hangingPunct="1">
      <a:defRPr sz="1200" b="0" i="0" kern="1200">
        <a:solidFill>
          <a:schemeClr val="tx1"/>
        </a:solidFill>
        <a:latin typeface="Arial" panose="020B0604020202020204" pitchFamily="34" charset="0"/>
        <a:ea typeface="+mn-ea"/>
        <a:cs typeface="+mn-cs"/>
      </a:defRPr>
    </a:lvl4pPr>
    <a:lvl5pPr marL="1828800" algn="l" defTabSz="914400" rtl="0" eaLnBrk="1" latinLnBrk="0" hangingPunct="1">
      <a:defRPr sz="1200" b="0" i="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a:cs typeface="Arial" panose="020B0604020202020204" pitchFamily="34" charset="0"/>
            </a:endParaRPr>
          </a:p>
          <a:p>
            <a:endParaRPr lang="en-US">
              <a:cs typeface="Arial"/>
            </a:endParaRPr>
          </a:p>
          <a:p>
            <a:endParaRPr lang="en-US">
              <a:cs typeface="Arial"/>
            </a:endParaRPr>
          </a:p>
          <a:p>
            <a:endParaRPr lang="en-US">
              <a:cs typeface="Arial"/>
            </a:endParaRPr>
          </a:p>
          <a:p>
            <a:endParaRPr lang="en-US">
              <a:cs typeface="Arial"/>
            </a:endParaRPr>
          </a:p>
        </p:txBody>
      </p:sp>
      <p:sp>
        <p:nvSpPr>
          <p:cNvPr id="4" name="Slide Number Placeholder 3"/>
          <p:cNvSpPr>
            <a:spLocks noGrp="1"/>
          </p:cNvSpPr>
          <p:nvPr>
            <p:ph type="sldNum" sz="quarter" idx="5"/>
          </p:nvPr>
        </p:nvSpPr>
        <p:spPr/>
        <p:txBody>
          <a:bodyPr/>
          <a:lstStyle/>
          <a:p>
            <a:fld id="{F70926BC-9849-4B85-A419-4E022D9BED12}" type="slidenum">
              <a:rPr lang="da-DK" smtClean="0"/>
              <a:pPr/>
              <a:t>2</a:t>
            </a:fld>
            <a:endParaRPr lang="da-DK"/>
          </a:p>
        </p:txBody>
      </p:sp>
    </p:spTree>
    <p:extLst>
      <p:ext uri="{BB962C8B-B14F-4D97-AF65-F5344CB8AC3E}">
        <p14:creationId xmlns:p14="http://schemas.microsoft.com/office/powerpoint/2010/main" val="25334681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2F3F7C-535B-57CC-83B5-B2FD13189E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900B83-CB4C-EC83-09F6-FB5E709D84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3664BC-5331-DA31-DF30-E11D3C11C14F}"/>
              </a:ext>
            </a:extLst>
          </p:cNvPr>
          <p:cNvSpPr>
            <a:spLocks noGrp="1"/>
          </p:cNvSpPr>
          <p:nvPr>
            <p:ph type="body" idx="1"/>
          </p:nvPr>
        </p:nvSpPr>
        <p:spPr/>
        <p:txBody>
          <a:bodyPr/>
          <a:lstStyle/>
          <a:p>
            <a:r>
              <a:rPr lang="en-US">
                <a:latin typeface="Arial"/>
                <a:cs typeface="Arial"/>
              </a:rPr>
              <a:t>Christina to start the slide.</a:t>
            </a:r>
          </a:p>
          <a:p>
            <a:r>
              <a:rPr lang="en-US">
                <a:latin typeface="Arial"/>
                <a:cs typeface="Arial"/>
              </a:rPr>
              <a:t>Diane to pick up with third column</a:t>
            </a:r>
            <a:endParaRPr lang="en-US">
              <a:cs typeface="Arial"/>
            </a:endParaRPr>
          </a:p>
        </p:txBody>
      </p:sp>
      <p:sp>
        <p:nvSpPr>
          <p:cNvPr id="4" name="Slide Number Placeholder 3">
            <a:extLst>
              <a:ext uri="{FF2B5EF4-FFF2-40B4-BE49-F238E27FC236}">
                <a16:creationId xmlns:a16="http://schemas.microsoft.com/office/drawing/2014/main" id="{395E8D8C-D431-1DD2-D691-E6E38136604C}"/>
              </a:ext>
            </a:extLst>
          </p:cNvPr>
          <p:cNvSpPr>
            <a:spLocks noGrp="1"/>
          </p:cNvSpPr>
          <p:nvPr>
            <p:ph type="sldNum" sz="quarter" idx="5"/>
          </p:nvPr>
        </p:nvSpPr>
        <p:spPr/>
        <p:txBody>
          <a:bodyPr/>
          <a:lstStyle/>
          <a:p>
            <a:fld id="{F70926BC-9849-4B85-A419-4E022D9BED12}" type="slidenum">
              <a:rPr lang="da-DK" smtClean="0"/>
              <a:pPr/>
              <a:t>11</a:t>
            </a:fld>
            <a:endParaRPr lang="da-DK"/>
          </a:p>
        </p:txBody>
      </p:sp>
    </p:spTree>
    <p:extLst>
      <p:ext uri="{BB962C8B-B14F-4D97-AF65-F5344CB8AC3E}">
        <p14:creationId xmlns:p14="http://schemas.microsoft.com/office/powerpoint/2010/main" val="29516731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Diane's slide</a:t>
            </a:r>
          </a:p>
          <a:p>
            <a:r>
              <a:rPr lang="en-US">
                <a:latin typeface="Calibri"/>
                <a:ea typeface="Calibri"/>
                <a:cs typeface="Calibri"/>
              </a:rPr>
              <a:t>Traffic won't be the metric going forward</a:t>
            </a:r>
            <a:endParaRPr lang="en-US"/>
          </a:p>
          <a:p>
            <a:r>
              <a:rPr lang="en-US">
                <a:latin typeface="Calibri"/>
                <a:ea typeface="Calibri"/>
                <a:cs typeface="Calibri"/>
              </a:rPr>
              <a:t>Don't measure your reputation/authority based on traffic</a:t>
            </a:r>
          </a:p>
        </p:txBody>
      </p:sp>
      <p:sp>
        <p:nvSpPr>
          <p:cNvPr id="4" name="Slide Number Placeholder 3"/>
          <p:cNvSpPr>
            <a:spLocks noGrp="1"/>
          </p:cNvSpPr>
          <p:nvPr>
            <p:ph type="sldNum" sz="quarter" idx="5"/>
          </p:nvPr>
        </p:nvSpPr>
        <p:spPr/>
        <p:txBody>
          <a:bodyPr/>
          <a:lstStyle/>
          <a:p>
            <a:fld id="{F70926BC-9849-4B85-A419-4E022D9BED12}" type="slidenum">
              <a:rPr lang="da-DK" smtClean="0"/>
              <a:pPr/>
              <a:t>12</a:t>
            </a:fld>
            <a:endParaRPr lang="da-DK"/>
          </a:p>
        </p:txBody>
      </p:sp>
    </p:spTree>
    <p:extLst>
      <p:ext uri="{BB962C8B-B14F-4D97-AF65-F5344CB8AC3E}">
        <p14:creationId xmlns:p14="http://schemas.microsoft.com/office/powerpoint/2010/main" val="31414671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94E203-C7B6-DAD3-79B3-CCB874FA48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F69945-A2A6-3727-48E0-977B426335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879BE2-81B9-BBA7-02EA-518040B7552E}"/>
              </a:ext>
            </a:extLst>
          </p:cNvPr>
          <p:cNvSpPr>
            <a:spLocks noGrp="1"/>
          </p:cNvSpPr>
          <p:nvPr>
            <p:ph type="body" idx="1"/>
          </p:nvPr>
        </p:nvSpPr>
        <p:spPr/>
        <p:txBody>
          <a:bodyPr/>
          <a:lstStyle/>
          <a:p>
            <a:endParaRPr lang="en-US">
              <a:latin typeface="Arial"/>
              <a:cs typeface="Arial"/>
            </a:endParaRPr>
          </a:p>
          <a:p>
            <a:r>
              <a:rPr lang="en-US">
                <a:latin typeface="Arial"/>
                <a:cs typeface="Arial"/>
              </a:rPr>
              <a:t>Diane's slide</a:t>
            </a:r>
          </a:p>
          <a:p>
            <a:r>
              <a:rPr lang="en-US">
                <a:latin typeface="Arial"/>
                <a:cs typeface="Arial"/>
              </a:rPr>
              <a:t>Note: </a:t>
            </a:r>
            <a:r>
              <a:rPr lang="en-US" err="1">
                <a:latin typeface="Arial"/>
                <a:cs typeface="Arial"/>
              </a:rPr>
              <a:t>Siteimprove’s</a:t>
            </a:r>
            <a:r>
              <a:rPr lang="en-US">
                <a:latin typeface="Arial"/>
                <a:cs typeface="Arial"/>
              </a:rPr>
              <a:t> capabilities with SERP X-Ray and Heatmap in the Keyword Intelligence Pro</a:t>
            </a:r>
          </a:p>
        </p:txBody>
      </p:sp>
      <p:sp>
        <p:nvSpPr>
          <p:cNvPr id="4" name="Slide Number Placeholder 3">
            <a:extLst>
              <a:ext uri="{FF2B5EF4-FFF2-40B4-BE49-F238E27FC236}">
                <a16:creationId xmlns:a16="http://schemas.microsoft.com/office/drawing/2014/main" id="{65384455-2113-DBF1-C351-EA5F33EBBC8B}"/>
              </a:ext>
            </a:extLst>
          </p:cNvPr>
          <p:cNvSpPr>
            <a:spLocks noGrp="1"/>
          </p:cNvSpPr>
          <p:nvPr>
            <p:ph type="sldNum" sz="quarter" idx="5"/>
          </p:nvPr>
        </p:nvSpPr>
        <p:spPr/>
        <p:txBody>
          <a:bodyPr/>
          <a:lstStyle/>
          <a:p>
            <a:fld id="{F70926BC-9849-4B85-A419-4E022D9BED12}" type="slidenum">
              <a:rPr lang="da-DK" smtClean="0"/>
              <a:pPr/>
              <a:t>13</a:t>
            </a:fld>
            <a:endParaRPr lang="da-DK"/>
          </a:p>
        </p:txBody>
      </p:sp>
    </p:spTree>
    <p:extLst>
      <p:ext uri="{BB962C8B-B14F-4D97-AF65-F5344CB8AC3E}">
        <p14:creationId xmlns:p14="http://schemas.microsoft.com/office/powerpoint/2010/main" val="11088550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347E02-4C39-ADB6-AF64-9D1A457232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4D05D-8C87-697F-2E66-C0F9C19FED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40C6906-2842-394E-8F91-918020AF2719}"/>
              </a:ext>
            </a:extLst>
          </p:cNvPr>
          <p:cNvSpPr>
            <a:spLocks noGrp="1"/>
          </p:cNvSpPr>
          <p:nvPr>
            <p:ph type="body" idx="1"/>
          </p:nvPr>
        </p:nvSpPr>
        <p:spPr/>
        <p:txBody>
          <a:bodyPr/>
          <a:lstStyle/>
          <a:p>
            <a:r>
              <a:rPr lang="en-US">
                <a:latin typeface="Arial"/>
                <a:cs typeface="Arial"/>
              </a:rPr>
              <a:t>Emily to cover</a:t>
            </a:r>
          </a:p>
          <a:p>
            <a:endParaRPr lang="en-US">
              <a:latin typeface="Arial"/>
              <a:cs typeface="Arial"/>
            </a:endParaRPr>
          </a:p>
          <a:p>
            <a:r>
              <a:rPr lang="en-US">
                <a:latin typeface="Arial"/>
                <a:cs typeface="Arial"/>
              </a:rPr>
              <a:t>Convert to panel question</a:t>
            </a:r>
            <a:endParaRPr lang="en-US">
              <a:cs typeface="Arial"/>
            </a:endParaRPr>
          </a:p>
          <a:p>
            <a:r>
              <a:rPr lang="en-US">
                <a:latin typeface="Arial"/>
                <a:cs typeface="Arial"/>
              </a:rPr>
              <a:t>Screenshot can be helpful</a:t>
            </a:r>
          </a:p>
          <a:p>
            <a:r>
              <a:rPr lang="en-US">
                <a:latin typeface="Arial"/>
                <a:cs typeface="Arial"/>
              </a:rPr>
              <a:t>Key takeaways</a:t>
            </a:r>
            <a:endParaRPr lang="en-US">
              <a:cs typeface="Arial"/>
            </a:endParaRPr>
          </a:p>
        </p:txBody>
      </p:sp>
      <p:sp>
        <p:nvSpPr>
          <p:cNvPr id="4" name="Slide Number Placeholder 3">
            <a:extLst>
              <a:ext uri="{FF2B5EF4-FFF2-40B4-BE49-F238E27FC236}">
                <a16:creationId xmlns:a16="http://schemas.microsoft.com/office/drawing/2014/main" id="{805F1976-7549-81CC-C97E-CDB5A49E39A4}"/>
              </a:ext>
            </a:extLst>
          </p:cNvPr>
          <p:cNvSpPr>
            <a:spLocks noGrp="1"/>
          </p:cNvSpPr>
          <p:nvPr>
            <p:ph type="sldNum" sz="quarter" idx="5"/>
          </p:nvPr>
        </p:nvSpPr>
        <p:spPr/>
        <p:txBody>
          <a:bodyPr/>
          <a:lstStyle/>
          <a:p>
            <a:fld id="{F70926BC-9849-4B85-A419-4E022D9BED12}" type="slidenum">
              <a:rPr lang="da-DK" smtClean="0"/>
              <a:pPr/>
              <a:t>14</a:t>
            </a:fld>
            <a:endParaRPr lang="da-DK"/>
          </a:p>
        </p:txBody>
      </p:sp>
    </p:spTree>
    <p:extLst>
      <p:ext uri="{BB962C8B-B14F-4D97-AF65-F5344CB8AC3E}">
        <p14:creationId xmlns:p14="http://schemas.microsoft.com/office/powerpoint/2010/main" val="42565119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E24D8-AC4D-2617-37B0-95F798F1E60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0C5E9F-E865-8516-3B49-7DC3638974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42DE6A-B43C-9F66-FB12-715343128780}"/>
              </a:ext>
            </a:extLst>
          </p:cNvPr>
          <p:cNvSpPr>
            <a:spLocks noGrp="1"/>
          </p:cNvSpPr>
          <p:nvPr>
            <p:ph type="body" idx="1"/>
          </p:nvPr>
        </p:nvSpPr>
        <p:spPr/>
        <p:txBody>
          <a:bodyPr/>
          <a:lstStyle/>
          <a:p>
            <a:r>
              <a:rPr lang="en-US">
                <a:latin typeface="Arial"/>
                <a:cs typeface="Arial"/>
              </a:rPr>
              <a:t>Emily's slide: how to find pages to start with optimizing by looking at traffic or at user journeys including entry point pages</a:t>
            </a:r>
          </a:p>
          <a:p>
            <a:r>
              <a:rPr lang="en-US">
                <a:latin typeface="Arial"/>
                <a:cs typeface="Arial"/>
              </a:rPr>
              <a:t>Step 1 – prioritize entry pages</a:t>
            </a:r>
          </a:p>
          <a:p>
            <a:r>
              <a:rPr lang="en-US">
                <a:latin typeface="Arial"/>
                <a:cs typeface="Arial"/>
              </a:rPr>
              <a:t>AI and transition</a:t>
            </a:r>
          </a:p>
          <a:p>
            <a:r>
              <a:rPr lang="en-US">
                <a:latin typeface="Arial"/>
                <a:cs typeface="Arial"/>
              </a:rPr>
              <a:t>Step 2 –meat and considerations</a:t>
            </a:r>
          </a:p>
          <a:p>
            <a:endParaRPr lang="en-US">
              <a:latin typeface="Arial"/>
              <a:cs typeface="Arial"/>
            </a:endParaRPr>
          </a:p>
          <a:p>
            <a:r>
              <a:rPr lang="en-US">
                <a:latin typeface="Arial"/>
                <a:cs typeface="Arial"/>
              </a:rPr>
              <a:t>Make content more understandable – create different pages, with subsections of content</a:t>
            </a:r>
          </a:p>
          <a:p>
            <a:r>
              <a:rPr lang="en-US">
                <a:latin typeface="Arial"/>
                <a:cs typeface="Arial"/>
              </a:rPr>
              <a:t>Can then feature more SMEs</a:t>
            </a:r>
          </a:p>
          <a:p>
            <a:endParaRPr lang="en-US">
              <a:latin typeface="Arial"/>
              <a:cs typeface="Arial"/>
            </a:endParaRPr>
          </a:p>
          <a:p>
            <a:r>
              <a:rPr lang="en-US">
                <a:latin typeface="Arial"/>
                <a:cs typeface="Arial"/>
              </a:rPr>
              <a:t>Audiences are going to LLMs to ask long-form questions</a:t>
            </a:r>
            <a:endParaRPr lang="en-US"/>
          </a:p>
          <a:p>
            <a:r>
              <a:rPr lang="en-US">
                <a:latin typeface="Arial"/>
                <a:cs typeface="Arial"/>
              </a:rPr>
              <a:t>Questions are still important, and long-form questions even more so in LLMs</a:t>
            </a:r>
          </a:p>
          <a:p>
            <a:r>
              <a:rPr lang="en-US">
                <a:latin typeface="Arial"/>
                <a:cs typeface="Arial"/>
              </a:rPr>
              <a:t>Expertise will help with AI overviews</a:t>
            </a:r>
          </a:p>
          <a:p>
            <a:r>
              <a:rPr lang="en-US">
                <a:latin typeface="Arial"/>
                <a:cs typeface="Arial"/>
              </a:rPr>
              <a:t>First-person knowledge including testimonials and fresh data</a:t>
            </a:r>
            <a:endParaRPr lang="en-US">
              <a:cs typeface="Arial"/>
            </a:endParaRPr>
          </a:p>
        </p:txBody>
      </p:sp>
      <p:sp>
        <p:nvSpPr>
          <p:cNvPr id="4" name="Slide Number Placeholder 3">
            <a:extLst>
              <a:ext uri="{FF2B5EF4-FFF2-40B4-BE49-F238E27FC236}">
                <a16:creationId xmlns:a16="http://schemas.microsoft.com/office/drawing/2014/main" id="{8875C2B3-7167-5BFB-226E-305D4D844C0D}"/>
              </a:ext>
            </a:extLst>
          </p:cNvPr>
          <p:cNvSpPr>
            <a:spLocks noGrp="1"/>
          </p:cNvSpPr>
          <p:nvPr>
            <p:ph type="sldNum" sz="quarter" idx="5"/>
          </p:nvPr>
        </p:nvSpPr>
        <p:spPr/>
        <p:txBody>
          <a:bodyPr/>
          <a:lstStyle/>
          <a:p>
            <a:fld id="{F70926BC-9849-4B85-A419-4E022D9BED12}" type="slidenum">
              <a:rPr lang="da-DK" smtClean="0"/>
              <a:pPr/>
              <a:t>15</a:t>
            </a:fld>
            <a:endParaRPr lang="da-DK"/>
          </a:p>
        </p:txBody>
      </p:sp>
    </p:spTree>
    <p:extLst>
      <p:ext uri="{BB962C8B-B14F-4D97-AF65-F5344CB8AC3E}">
        <p14:creationId xmlns:p14="http://schemas.microsoft.com/office/powerpoint/2010/main" val="10351684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34BF81-8ED9-56C2-AA2C-172987B6F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393EA2-E6F4-803A-ED56-0F036DEBDC1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55E44-7585-0039-88F8-5EBD3FCEA007}"/>
              </a:ext>
            </a:extLst>
          </p:cNvPr>
          <p:cNvSpPr>
            <a:spLocks noGrp="1"/>
          </p:cNvSpPr>
          <p:nvPr>
            <p:ph type="body" idx="1"/>
          </p:nvPr>
        </p:nvSpPr>
        <p:spPr/>
        <p:txBody>
          <a:bodyPr/>
          <a:lstStyle/>
          <a:p>
            <a:r>
              <a:rPr lang="en-US">
                <a:latin typeface="Arial"/>
                <a:cs typeface="Arial"/>
              </a:rPr>
              <a:t>Emily's slide</a:t>
            </a:r>
          </a:p>
          <a:p>
            <a:endParaRPr lang="en-US">
              <a:latin typeface="Arial"/>
              <a:cs typeface="Arial"/>
            </a:endParaRPr>
          </a:p>
          <a:p>
            <a:r>
              <a:rPr lang="en-US">
                <a:latin typeface="Arial"/>
                <a:cs typeface="Arial"/>
              </a:rPr>
              <a:t>Potential to talk about domain consolidation making site navigation easier and more intuitive</a:t>
            </a:r>
            <a:endParaRPr lang="en-US">
              <a:cs typeface="Arial"/>
            </a:endParaRPr>
          </a:p>
          <a:p>
            <a:r>
              <a:rPr lang="en-US">
                <a:latin typeface="Arial"/>
                <a:cs typeface="Arial"/>
              </a:rPr>
              <a:t>New guidelines for navigation</a:t>
            </a:r>
          </a:p>
          <a:p>
            <a:endParaRPr lang="en-US">
              <a:latin typeface="Arial"/>
              <a:cs typeface="Arial"/>
            </a:endParaRPr>
          </a:p>
          <a:p>
            <a:r>
              <a:rPr lang="en-US">
                <a:latin typeface="Arial"/>
                <a:cs typeface="Arial"/>
              </a:rPr>
              <a:t>Thinking more about domain strategy and content strategy, aligned with consolidation efforts</a:t>
            </a:r>
            <a:endParaRPr lang="en-US"/>
          </a:p>
          <a:p>
            <a:r>
              <a:rPr lang="en-US">
                <a:latin typeface="Arial"/>
                <a:cs typeface="Arial"/>
              </a:rPr>
              <a:t>Accessibility, user experience, and SEO</a:t>
            </a:r>
            <a:endParaRPr lang="en-US">
              <a:cs typeface="Arial"/>
            </a:endParaRPr>
          </a:p>
          <a:p>
            <a:r>
              <a:rPr lang="en-US">
                <a:latin typeface="Arial"/>
                <a:cs typeface="Arial"/>
              </a:rPr>
              <a:t>Site maintenance angle</a:t>
            </a:r>
          </a:p>
          <a:p>
            <a:endParaRPr lang="en-US">
              <a:cs typeface="Arial"/>
            </a:endParaRPr>
          </a:p>
          <a:p>
            <a:r>
              <a:rPr lang="en-US">
                <a:latin typeface="Arial"/>
                <a:cs typeface="Arial"/>
              </a:rPr>
              <a:t>1 – Work to consolidate domain</a:t>
            </a:r>
          </a:p>
          <a:p>
            <a:r>
              <a:rPr lang="en-US">
                <a:latin typeface="Arial"/>
                <a:cs typeface="Arial"/>
              </a:rPr>
              <a:t>2 – Find places where we have </a:t>
            </a:r>
            <a:r>
              <a:rPr lang="en-US" err="1">
                <a:latin typeface="Arial"/>
                <a:cs typeface="Arial"/>
              </a:rPr>
              <a:t>dulicated</a:t>
            </a:r>
            <a:r>
              <a:rPr lang="en-US">
                <a:latin typeface="Arial"/>
                <a:cs typeface="Arial"/>
              </a:rPr>
              <a:t> content, only have to update in one place, only updated by one person, updated everywhere</a:t>
            </a:r>
          </a:p>
          <a:p>
            <a:r>
              <a:rPr lang="en-US">
                <a:latin typeface="Arial"/>
                <a:cs typeface="Arial"/>
              </a:rPr>
              <a:t>Help avoid page cannibalization</a:t>
            </a:r>
            <a:endParaRPr lang="en-US">
              <a:cs typeface="Arial"/>
            </a:endParaRPr>
          </a:p>
        </p:txBody>
      </p:sp>
      <p:sp>
        <p:nvSpPr>
          <p:cNvPr id="4" name="Slide Number Placeholder 3">
            <a:extLst>
              <a:ext uri="{FF2B5EF4-FFF2-40B4-BE49-F238E27FC236}">
                <a16:creationId xmlns:a16="http://schemas.microsoft.com/office/drawing/2014/main" id="{D3910045-0607-A95F-43E2-D6063EDD6C19}"/>
              </a:ext>
            </a:extLst>
          </p:cNvPr>
          <p:cNvSpPr>
            <a:spLocks noGrp="1"/>
          </p:cNvSpPr>
          <p:nvPr>
            <p:ph type="sldNum" sz="quarter" idx="5"/>
          </p:nvPr>
        </p:nvSpPr>
        <p:spPr/>
        <p:txBody>
          <a:bodyPr/>
          <a:lstStyle/>
          <a:p>
            <a:fld id="{F70926BC-9849-4B85-A419-4E022D9BED12}" type="slidenum">
              <a:rPr lang="da-DK" smtClean="0"/>
              <a:pPr/>
              <a:t>16</a:t>
            </a:fld>
            <a:endParaRPr lang="da-DK"/>
          </a:p>
        </p:txBody>
      </p:sp>
    </p:spTree>
    <p:extLst>
      <p:ext uri="{BB962C8B-B14F-4D97-AF65-F5344CB8AC3E}">
        <p14:creationId xmlns:p14="http://schemas.microsoft.com/office/powerpoint/2010/main" val="5102273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E5362-BBB7-06AA-8ED5-7143739BD6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9DF87-E438-4857-2E73-C8406A89538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104A6-AED4-97B7-D6EA-E2DDF66CF632}"/>
              </a:ext>
            </a:extLst>
          </p:cNvPr>
          <p:cNvSpPr>
            <a:spLocks noGrp="1"/>
          </p:cNvSpPr>
          <p:nvPr>
            <p:ph type="body" idx="1"/>
          </p:nvPr>
        </p:nvSpPr>
        <p:spPr/>
        <p:txBody>
          <a:bodyPr/>
          <a:lstStyle/>
          <a:p>
            <a:pPr lvl="1"/>
            <a:r>
              <a:rPr lang="en-US">
                <a:latin typeface="Arial"/>
                <a:cs typeface="Arial"/>
              </a:rPr>
              <a:t>Ilyssa to host poll</a:t>
            </a:r>
          </a:p>
          <a:p>
            <a:pPr lvl="1"/>
            <a:endParaRPr lang="en-US">
              <a:latin typeface="Arial"/>
              <a:cs typeface="Arial"/>
            </a:endParaRPr>
          </a:p>
          <a:p>
            <a:pPr lvl="1"/>
            <a:r>
              <a:rPr lang="en-US">
                <a:latin typeface="Arial"/>
                <a:cs typeface="Arial"/>
              </a:rPr>
              <a:t>All teams who touch the website are working together</a:t>
            </a:r>
            <a:endParaRPr lang="en-US">
              <a:cs typeface="Arial"/>
            </a:endParaRPr>
          </a:p>
          <a:p>
            <a:pPr lvl="1"/>
            <a:r>
              <a:rPr lang="en-US">
                <a:latin typeface="Arial"/>
                <a:cs typeface="Arial"/>
              </a:rPr>
              <a:t>Some of our departments are collaborating, but not all together</a:t>
            </a:r>
            <a:endParaRPr lang="en-US"/>
          </a:p>
          <a:p>
            <a:pPr lvl="1"/>
            <a:r>
              <a:rPr lang="en-US">
                <a:latin typeface="Arial"/>
                <a:cs typeface="Arial"/>
              </a:rPr>
              <a:t>We have a small, mighty team doing as much as possible in one department</a:t>
            </a:r>
            <a:endParaRPr lang="en-US">
              <a:cs typeface="Arial"/>
            </a:endParaRPr>
          </a:p>
          <a:p>
            <a:pPr lvl="1"/>
            <a:r>
              <a:rPr lang="en-US">
                <a:latin typeface="Arial"/>
                <a:cs typeface="Arial"/>
              </a:rPr>
              <a:t>This hasn't been a big priority to date</a:t>
            </a:r>
            <a:endParaRPr lang="en-US">
              <a:cs typeface="Arial"/>
            </a:endParaRPr>
          </a:p>
          <a:p>
            <a:pPr lvl="1"/>
            <a:endParaRPr lang="en-US">
              <a:cs typeface="Arial"/>
            </a:endParaRPr>
          </a:p>
        </p:txBody>
      </p:sp>
      <p:sp>
        <p:nvSpPr>
          <p:cNvPr id="4" name="Slide Number Placeholder 3">
            <a:extLst>
              <a:ext uri="{FF2B5EF4-FFF2-40B4-BE49-F238E27FC236}">
                <a16:creationId xmlns:a16="http://schemas.microsoft.com/office/drawing/2014/main" id="{23075D37-A0B0-F0A7-FC5D-52AE39E55C46}"/>
              </a:ext>
            </a:extLst>
          </p:cNvPr>
          <p:cNvSpPr>
            <a:spLocks noGrp="1"/>
          </p:cNvSpPr>
          <p:nvPr>
            <p:ph type="sldNum" sz="quarter" idx="5"/>
          </p:nvPr>
        </p:nvSpPr>
        <p:spPr/>
        <p:txBody>
          <a:bodyPr/>
          <a:lstStyle/>
          <a:p>
            <a:fld id="{F70926BC-9849-4B85-A419-4E022D9BED12}" type="slidenum">
              <a:rPr lang="da-DK" smtClean="0"/>
              <a:pPr/>
              <a:t>17</a:t>
            </a:fld>
            <a:endParaRPr lang="da-DK"/>
          </a:p>
        </p:txBody>
      </p:sp>
    </p:spTree>
    <p:extLst>
      <p:ext uri="{BB962C8B-B14F-4D97-AF65-F5344CB8AC3E}">
        <p14:creationId xmlns:p14="http://schemas.microsoft.com/office/powerpoint/2010/main" val="3216934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a:extLst>
            <a:ext uri="{FF2B5EF4-FFF2-40B4-BE49-F238E27FC236}">
              <a16:creationId xmlns:a16="http://schemas.microsoft.com/office/drawing/2014/main" id="{6B183E9E-E476-408F-57E6-EB7D02B54C2C}"/>
            </a:ext>
          </a:extLst>
        </p:cNvPr>
        <p:cNvGrpSpPr/>
        <p:nvPr/>
      </p:nvGrpSpPr>
      <p:grpSpPr>
        <a:xfrm>
          <a:off x="0" y="0"/>
          <a:ext cx="0" cy="0"/>
          <a:chOff x="0" y="0"/>
          <a:chExt cx="0" cy="0"/>
        </a:xfrm>
      </p:grpSpPr>
      <p:sp>
        <p:nvSpPr>
          <p:cNvPr id="498" name="Google Shape;498;p18:notes">
            <a:extLst>
              <a:ext uri="{FF2B5EF4-FFF2-40B4-BE49-F238E27FC236}">
                <a16:creationId xmlns:a16="http://schemas.microsoft.com/office/drawing/2014/main" id="{C2D3710D-431B-DA01-4B49-6C68CA1DC6A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a:buClr>
                <a:srgbClr val="000000"/>
              </a:buClr>
              <a:buSzPts val="1400"/>
              <a:defRPr/>
            </a:pPr>
            <a:r>
              <a:rPr lang="en-US">
                <a:latin typeface="Arial"/>
                <a:cs typeface="Arial"/>
              </a:rPr>
              <a:t>Diane and Christina to cover</a:t>
            </a:r>
          </a:p>
          <a:p>
            <a:pPr>
              <a:buSzPts val="1400"/>
              <a:defRPr/>
            </a:pPr>
            <a:endParaRPr lang="en-US">
              <a:latin typeface="Arial"/>
              <a:cs typeface="Arial"/>
            </a:endParaRPr>
          </a:p>
          <a:p>
            <a:pPr>
              <a:buSzPts val="1400"/>
              <a:defRPr/>
            </a:pPr>
            <a:r>
              <a:rPr lang="en-US">
                <a:latin typeface="Arial"/>
                <a:cs typeface="Arial"/>
              </a:rPr>
              <a:t>Can't just be reacting, need to be planning content, experience before it's created</a:t>
            </a:r>
            <a:endParaRPr lang="en-US"/>
          </a:p>
          <a:p>
            <a:pPr>
              <a:buSzPts val="1400"/>
              <a:defRPr/>
            </a:pPr>
            <a:r>
              <a:rPr lang="en-US">
                <a:latin typeface="Arial"/>
                <a:cs typeface="Arial"/>
              </a:rPr>
              <a:t>When gathering requirements</a:t>
            </a:r>
          </a:p>
          <a:p>
            <a:pPr>
              <a:buSzPts val="1400"/>
              <a:defRPr/>
            </a:pPr>
            <a:endParaRPr lang="en-US">
              <a:latin typeface="Arial"/>
              <a:cs typeface="Arial"/>
            </a:endParaRPr>
          </a:p>
          <a:p>
            <a:pPr>
              <a:buSzPts val="1400"/>
              <a:defRPr/>
            </a:pPr>
            <a:r>
              <a:rPr lang="en-US">
                <a:latin typeface="Arial"/>
                <a:cs typeface="Arial"/>
              </a:rPr>
              <a:t>Content, SEO and content governance work in a different silo than those working on accessibility</a:t>
            </a:r>
            <a:endParaRPr lang="en-US"/>
          </a:p>
          <a:p>
            <a:pPr>
              <a:buSzPts val="1400"/>
              <a:defRPr/>
            </a:pPr>
            <a:r>
              <a:rPr lang="en-US">
                <a:latin typeface="Arial"/>
                <a:cs typeface="Arial"/>
              </a:rPr>
              <a:t>Work on both parties benefits each other as long as we're not duplicating work</a:t>
            </a:r>
          </a:p>
          <a:p>
            <a:pPr>
              <a:buSzPts val="1400"/>
              <a:defRPr/>
            </a:pPr>
            <a:endParaRPr lang="en-US">
              <a:cs typeface="Arial"/>
            </a:endParaRPr>
          </a:p>
          <a:p>
            <a:pPr>
              <a:buSzPts val="1400"/>
              <a:defRPr/>
            </a:pPr>
            <a:r>
              <a:rPr lang="en-US">
                <a:latin typeface="Arial"/>
                <a:cs typeface="Arial"/>
              </a:rPr>
              <a:t>Provide recommendation</a:t>
            </a:r>
          </a:p>
          <a:p>
            <a:pPr>
              <a:buSzPts val="1400"/>
              <a:defRPr/>
            </a:pPr>
            <a:r>
              <a:rPr lang="en-US">
                <a:latin typeface="Arial"/>
                <a:cs typeface="Arial"/>
              </a:rPr>
              <a:t>Collaboration is so important, </a:t>
            </a:r>
          </a:p>
          <a:p>
            <a:pPr>
              <a:buSzPts val="1400"/>
              <a:defRPr/>
            </a:pPr>
            <a:endParaRPr lang="en-US">
              <a:latin typeface="Arial"/>
              <a:cs typeface="Arial"/>
            </a:endParaRPr>
          </a:p>
          <a:p>
            <a:pPr>
              <a:buSzPts val="1400"/>
              <a:defRPr/>
            </a:pPr>
            <a:r>
              <a:rPr lang="en-US">
                <a:latin typeface="Arial"/>
                <a:cs typeface="Arial"/>
              </a:rPr>
              <a:t>Putting as much focus on organic traffic (10% of focus on paid traffic could )</a:t>
            </a:r>
          </a:p>
          <a:p>
            <a:pPr>
              <a:buSzPts val="1400"/>
              <a:defRPr/>
            </a:pPr>
            <a:endParaRPr lang="en-US">
              <a:latin typeface="Arial"/>
              <a:cs typeface="Arial"/>
            </a:endParaRPr>
          </a:p>
          <a:p>
            <a:pPr>
              <a:buSzPts val="1400"/>
              <a:defRPr/>
            </a:pPr>
            <a:r>
              <a:rPr lang="en-US">
                <a:latin typeface="Arial"/>
                <a:cs typeface="Arial"/>
              </a:rPr>
              <a:t>Joining forces SEO + Accessibility to have a seat at the table</a:t>
            </a:r>
            <a:endParaRPr lang="en-US">
              <a:cs typeface="Arial"/>
            </a:endParaRPr>
          </a:p>
        </p:txBody>
      </p:sp>
      <p:sp>
        <p:nvSpPr>
          <p:cNvPr id="499" name="Google Shape;499;p18:notes">
            <a:extLst>
              <a:ext uri="{FF2B5EF4-FFF2-40B4-BE49-F238E27FC236}">
                <a16:creationId xmlns:a16="http://schemas.microsoft.com/office/drawing/2014/main" id="{912B4EDB-B0A0-5D37-D20F-DB02BA869BA9}"/>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375583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Ilyssa to cover</a:t>
            </a:r>
          </a:p>
        </p:txBody>
      </p:sp>
      <p:sp>
        <p:nvSpPr>
          <p:cNvPr id="4" name="Slide Number Placeholder 3"/>
          <p:cNvSpPr>
            <a:spLocks noGrp="1"/>
          </p:cNvSpPr>
          <p:nvPr>
            <p:ph type="sldNum" sz="quarter" idx="5"/>
          </p:nvPr>
        </p:nvSpPr>
        <p:spPr/>
        <p:txBody>
          <a:bodyPr/>
          <a:lstStyle/>
          <a:p>
            <a:fld id="{F70926BC-9849-4B85-A419-4E022D9BED12}" type="slidenum">
              <a:rPr lang="da-DK" smtClean="0"/>
              <a:pPr/>
              <a:t>19</a:t>
            </a:fld>
            <a:endParaRPr lang="da-DK"/>
          </a:p>
        </p:txBody>
      </p:sp>
    </p:spTree>
    <p:extLst>
      <p:ext uri="{BB962C8B-B14F-4D97-AF65-F5344CB8AC3E}">
        <p14:creationId xmlns:p14="http://schemas.microsoft.com/office/powerpoint/2010/main" val="4112987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atin typeface="Arial"/>
              <a:cs typeface="Arial"/>
            </a:endParaRPr>
          </a:p>
        </p:txBody>
      </p:sp>
      <p:sp>
        <p:nvSpPr>
          <p:cNvPr id="4" name="Slide Number Placeholder 3"/>
          <p:cNvSpPr>
            <a:spLocks noGrp="1"/>
          </p:cNvSpPr>
          <p:nvPr>
            <p:ph type="sldNum" sz="quarter" idx="5"/>
          </p:nvPr>
        </p:nvSpPr>
        <p:spPr/>
        <p:txBody>
          <a:bodyPr/>
          <a:lstStyle/>
          <a:p>
            <a:fld id="{F70926BC-9849-4B85-A419-4E022D9BED12}" type="slidenum">
              <a:rPr lang="da-DK" smtClean="0"/>
              <a:pPr/>
              <a:t>20</a:t>
            </a:fld>
            <a:endParaRPr lang="da-DK"/>
          </a:p>
        </p:txBody>
      </p:sp>
    </p:spTree>
    <p:extLst>
      <p:ext uri="{BB962C8B-B14F-4D97-AF65-F5344CB8AC3E}">
        <p14:creationId xmlns:p14="http://schemas.microsoft.com/office/powerpoint/2010/main" val="197269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1">
              <a:ea typeface="Calibri"/>
              <a:cs typeface="Arial" panose="020B0604020202020204" pitchFamily="34" charset="0"/>
            </a:endParaRPr>
          </a:p>
        </p:txBody>
      </p:sp>
      <p:sp>
        <p:nvSpPr>
          <p:cNvPr id="4" name="Slide Number Placeholder 3"/>
          <p:cNvSpPr>
            <a:spLocks noGrp="1"/>
          </p:cNvSpPr>
          <p:nvPr>
            <p:ph type="sldNum" sz="quarter" idx="5"/>
          </p:nvPr>
        </p:nvSpPr>
        <p:spPr/>
        <p:txBody>
          <a:bodyPr/>
          <a:lstStyle/>
          <a:p>
            <a:fld id="{F70926BC-9849-4B85-A419-4E022D9BED12}" type="slidenum">
              <a:rPr lang="da-DK" smtClean="0"/>
              <a:pPr/>
              <a:t>3</a:t>
            </a:fld>
            <a:endParaRPr lang="da-DK"/>
          </a:p>
        </p:txBody>
      </p:sp>
    </p:spTree>
    <p:extLst>
      <p:ext uri="{BB962C8B-B14F-4D97-AF65-F5344CB8AC3E}">
        <p14:creationId xmlns:p14="http://schemas.microsoft.com/office/powerpoint/2010/main" val="41493250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174E69-443C-7705-0644-5ADB3EAA60F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574DF5-2D1C-31D7-64F7-8AF0ABFF7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B0E92C-6315-733E-5667-37C5AB2E3C82}"/>
              </a:ext>
            </a:extLst>
          </p:cNvPr>
          <p:cNvSpPr>
            <a:spLocks noGrp="1"/>
          </p:cNvSpPr>
          <p:nvPr>
            <p:ph type="body" idx="1"/>
          </p:nvPr>
        </p:nvSpPr>
        <p:spPr/>
        <p:txBody>
          <a:bodyPr/>
          <a:lstStyle/>
          <a:p>
            <a:pPr marL="628650" lvl="1" indent="-171450">
              <a:buFont typeface="Arial"/>
              <a:buChar char="•"/>
            </a:pPr>
            <a:r>
              <a:rPr lang="en-US">
                <a:latin typeface="Arial"/>
                <a:cs typeface="Arial"/>
              </a:rPr>
              <a:t>Emily Kumar, Search Strategist at Indiana University</a:t>
            </a:r>
          </a:p>
          <a:p>
            <a:pPr marL="1085850" lvl="2" indent="-171450">
              <a:buFont typeface="Arial"/>
              <a:buChar char="•"/>
            </a:pPr>
            <a:r>
              <a:rPr lang="en-US">
                <a:latin typeface="Arial"/>
                <a:cs typeface="Arial"/>
              </a:rPr>
              <a:t>Emily Kumar is a Search Strategist at Indiana University, where she works to expand SEO and AI optimization knowledge and adoption across IU's web portfolio. She has been leveraging Siteimprove’s Marketing and SEO Enterprise tools to better connect search strategy and user experience with the university’s broader brand and marketing goals. </a:t>
            </a:r>
          </a:p>
          <a:p>
            <a:pPr marL="628650" lvl="1" indent="-171450">
              <a:buFont typeface="Arial"/>
              <a:buChar char="•"/>
            </a:pPr>
            <a:r>
              <a:rPr lang="en-US">
                <a:latin typeface="Arial"/>
                <a:cs typeface="Arial"/>
              </a:rPr>
              <a:t>Diane Kulseth, Manager for Digital Marketing Consulting at Siteimprove </a:t>
            </a:r>
          </a:p>
          <a:p>
            <a:pPr marL="1085850" lvl="2" indent="-171450">
              <a:buFont typeface="Arial"/>
              <a:buChar char="•"/>
            </a:pPr>
            <a:r>
              <a:rPr lang="en-US">
                <a:latin typeface="Arial"/>
                <a:cs typeface="Arial"/>
              </a:rPr>
              <a:t>Diane Kulseth has in-depth experience in SEO, Analytics, and Digital Marketing, including teaching at several higher education institutions. </a:t>
            </a:r>
          </a:p>
          <a:p>
            <a:pPr marL="628650" lvl="1" indent="-171450">
              <a:buFont typeface="Arial"/>
              <a:buChar char="•"/>
            </a:pPr>
            <a:r>
              <a:rPr lang="en-US">
                <a:latin typeface="Arial"/>
                <a:cs typeface="Arial"/>
              </a:rPr>
              <a:t>Christina Adams CPWA, Senior Manager of Digital Accessibility at Siteimprove </a:t>
            </a:r>
          </a:p>
          <a:p>
            <a:pPr marL="1085850" lvl="2" indent="-171450">
              <a:buFont typeface="Arial"/>
              <a:buChar char="•"/>
            </a:pPr>
            <a:r>
              <a:rPr lang="en-US">
                <a:latin typeface="Arial"/>
                <a:cs typeface="Arial"/>
              </a:rPr>
              <a:t>Christina Adams is a Certified Professional in Web Accessibility (CPWA) with extensive experience in web development and user experience design. </a:t>
            </a:r>
            <a:endParaRPr lang="en-US">
              <a:latin typeface="Arial"/>
              <a:ea typeface="Calibri"/>
              <a:cs typeface="Arial"/>
            </a:endParaRPr>
          </a:p>
        </p:txBody>
      </p:sp>
      <p:sp>
        <p:nvSpPr>
          <p:cNvPr id="4" name="Slide Number Placeholder 3">
            <a:extLst>
              <a:ext uri="{FF2B5EF4-FFF2-40B4-BE49-F238E27FC236}">
                <a16:creationId xmlns:a16="http://schemas.microsoft.com/office/drawing/2014/main" id="{4B09774B-CE25-116C-8A27-5ED4B9710BCC}"/>
              </a:ext>
            </a:extLst>
          </p:cNvPr>
          <p:cNvSpPr>
            <a:spLocks noGrp="1"/>
          </p:cNvSpPr>
          <p:nvPr>
            <p:ph type="sldNum" sz="quarter" idx="5"/>
          </p:nvPr>
        </p:nvSpPr>
        <p:spPr/>
        <p:txBody>
          <a:bodyPr/>
          <a:lstStyle/>
          <a:p>
            <a:fld id="{F70926BC-9849-4B85-A419-4E022D9BED12}" type="slidenum">
              <a:rPr lang="da-DK" smtClean="0"/>
              <a:pPr/>
              <a:t>4</a:t>
            </a:fld>
            <a:endParaRPr lang="da-DK"/>
          </a:p>
        </p:txBody>
      </p:sp>
    </p:spTree>
    <p:extLst>
      <p:ext uri="{BB962C8B-B14F-4D97-AF65-F5344CB8AC3E}">
        <p14:creationId xmlns:p14="http://schemas.microsoft.com/office/powerpoint/2010/main" val="18930443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indent="-171450">
              <a:buFont typeface="Arial"/>
              <a:buChar char="•"/>
            </a:pPr>
            <a:r>
              <a:rPr lang="en-US">
                <a:latin typeface="Arial"/>
                <a:cs typeface="Arial"/>
              </a:rPr>
              <a:t>Knowing what content is findable</a:t>
            </a:r>
          </a:p>
          <a:p>
            <a:pPr lvl="1" indent="-171450">
              <a:buFont typeface="Arial"/>
              <a:buChar char="•"/>
            </a:pPr>
            <a:r>
              <a:rPr lang="en-US">
                <a:latin typeface="Arial"/>
                <a:cs typeface="Arial"/>
              </a:rPr>
              <a:t>Making our site easily navigable</a:t>
            </a:r>
          </a:p>
          <a:p>
            <a:pPr lvl="1" indent="-171450">
              <a:buFont typeface="Arial"/>
              <a:buChar char="•"/>
            </a:pPr>
            <a:r>
              <a:rPr lang="en-US">
                <a:latin typeface="Arial"/>
                <a:cs typeface="Arial"/>
              </a:rPr>
              <a:t>Writing with plain language</a:t>
            </a:r>
          </a:p>
          <a:p>
            <a:pPr lvl="1" indent="-171450">
              <a:buFont typeface="Arial"/>
              <a:buChar char="•"/>
            </a:pPr>
            <a:r>
              <a:rPr lang="en-US">
                <a:latin typeface="Arial"/>
                <a:cs typeface="Arial"/>
              </a:rPr>
              <a:t>Building internal expertise and tools</a:t>
            </a:r>
          </a:p>
          <a:p>
            <a:pPr lvl="1" indent="-171450">
              <a:buFont typeface="Arial"/>
              <a:buChar char="•"/>
            </a:pPr>
            <a:r>
              <a:rPr lang="en-US">
                <a:latin typeface="Arial"/>
                <a:cs typeface="Arial"/>
              </a:rPr>
              <a:t>Communicating results to leadership</a:t>
            </a:r>
          </a:p>
          <a:p>
            <a:pPr marL="285750" lvl="1"/>
            <a:endParaRPr lang="en-US">
              <a:cs typeface="Arial" panose="020B0604020202020204" pitchFamily="34" charset="0"/>
            </a:endParaRPr>
          </a:p>
          <a:p>
            <a:endParaRPr lang="en-US">
              <a:cs typeface="Arial" panose="020B0604020202020204" pitchFamily="34" charset="0"/>
            </a:endParaRPr>
          </a:p>
          <a:p>
            <a:r>
              <a:rPr lang="en-US">
                <a:latin typeface="Arial"/>
                <a:cs typeface="Arial"/>
              </a:rPr>
              <a:t>Other – submit in chat</a:t>
            </a:r>
            <a:endParaRPr lang="en-US">
              <a:cs typeface="Arial" panose="020B0604020202020204" pitchFamily="34" charset="0"/>
            </a:endParaRPr>
          </a:p>
        </p:txBody>
      </p:sp>
      <p:sp>
        <p:nvSpPr>
          <p:cNvPr id="4" name="Slide Number Placeholder 3"/>
          <p:cNvSpPr>
            <a:spLocks noGrp="1"/>
          </p:cNvSpPr>
          <p:nvPr>
            <p:ph type="sldNum" sz="quarter" idx="5"/>
          </p:nvPr>
        </p:nvSpPr>
        <p:spPr/>
        <p:txBody>
          <a:bodyPr/>
          <a:lstStyle/>
          <a:p>
            <a:fld id="{F70926BC-9849-4B85-A419-4E022D9BED12}" type="slidenum">
              <a:rPr lang="da-DK" smtClean="0"/>
              <a:pPr/>
              <a:t>5</a:t>
            </a:fld>
            <a:endParaRPr lang="da-DK"/>
          </a:p>
        </p:txBody>
      </p:sp>
    </p:spTree>
    <p:extLst>
      <p:ext uri="{BB962C8B-B14F-4D97-AF65-F5344CB8AC3E}">
        <p14:creationId xmlns:p14="http://schemas.microsoft.com/office/powerpoint/2010/main" val="18829563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Christina to cover the agenda</a:t>
            </a:r>
          </a:p>
        </p:txBody>
      </p:sp>
      <p:sp>
        <p:nvSpPr>
          <p:cNvPr id="4" name="Slide Number Placeholder 3"/>
          <p:cNvSpPr>
            <a:spLocks noGrp="1"/>
          </p:cNvSpPr>
          <p:nvPr>
            <p:ph type="sldNum" sz="quarter" idx="5"/>
          </p:nvPr>
        </p:nvSpPr>
        <p:spPr/>
        <p:txBody>
          <a:bodyPr/>
          <a:lstStyle/>
          <a:p>
            <a:fld id="{F70926BC-9849-4B85-A419-4E022D9BED12}" type="slidenum">
              <a:rPr lang="da-DK" smtClean="0"/>
              <a:pPr/>
              <a:t>6</a:t>
            </a:fld>
            <a:endParaRPr lang="da-DK"/>
          </a:p>
        </p:txBody>
      </p:sp>
    </p:spTree>
    <p:extLst>
      <p:ext uri="{BB962C8B-B14F-4D97-AF65-F5344CB8AC3E}">
        <p14:creationId xmlns:p14="http://schemas.microsoft.com/office/powerpoint/2010/main" val="3707992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a:cs typeface="Arial"/>
              </a:rPr>
              <a:t>Christina's slide</a:t>
            </a:r>
          </a:p>
          <a:p>
            <a:endParaRPr lang="en-US">
              <a:latin typeface="Arial"/>
              <a:cs typeface="Arial"/>
            </a:endParaRPr>
          </a:p>
          <a:p>
            <a:endParaRPr lang="en-US">
              <a:latin typeface="Arial"/>
              <a:cs typeface="Arial"/>
            </a:endParaRPr>
          </a:p>
        </p:txBody>
      </p:sp>
      <p:sp>
        <p:nvSpPr>
          <p:cNvPr id="4" name="Slide Number Placeholder 3"/>
          <p:cNvSpPr>
            <a:spLocks noGrp="1"/>
          </p:cNvSpPr>
          <p:nvPr>
            <p:ph type="sldNum" sz="quarter" idx="5"/>
          </p:nvPr>
        </p:nvSpPr>
        <p:spPr/>
        <p:txBody>
          <a:bodyPr/>
          <a:lstStyle/>
          <a:p>
            <a:fld id="{F70926BC-9849-4B85-A419-4E022D9BED12}" type="slidenum">
              <a:rPr lang="da-DK" smtClean="0"/>
              <a:pPr/>
              <a:t>7</a:t>
            </a:fld>
            <a:endParaRPr lang="da-DK"/>
          </a:p>
        </p:txBody>
      </p:sp>
    </p:spTree>
    <p:extLst>
      <p:ext uri="{BB962C8B-B14F-4D97-AF65-F5344CB8AC3E}">
        <p14:creationId xmlns:p14="http://schemas.microsoft.com/office/powerpoint/2010/main" val="2543984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ea typeface="Calibri"/>
                <a:cs typeface="Calibri"/>
              </a:rPr>
              <a:t>Christina's slide</a:t>
            </a:r>
          </a:p>
          <a:p>
            <a:endParaRPr lang="en-US">
              <a:latin typeface="Calibri"/>
              <a:ea typeface="Calibri"/>
              <a:cs typeface="Calibri"/>
            </a:endParaRPr>
          </a:p>
          <a:p>
            <a:r>
              <a:rPr lang="en-US">
                <a:latin typeface="Calibri"/>
                <a:ea typeface="Calibri"/>
                <a:cs typeface="Calibri"/>
              </a:rPr>
              <a:t>Machine after all</a:t>
            </a:r>
            <a:endParaRPr lang="en-US"/>
          </a:p>
        </p:txBody>
      </p:sp>
      <p:sp>
        <p:nvSpPr>
          <p:cNvPr id="4" name="Slide Number Placeholder 3"/>
          <p:cNvSpPr>
            <a:spLocks noGrp="1"/>
          </p:cNvSpPr>
          <p:nvPr>
            <p:ph type="sldNum" sz="quarter" idx="5"/>
          </p:nvPr>
        </p:nvSpPr>
        <p:spPr/>
        <p:txBody>
          <a:bodyPr/>
          <a:lstStyle/>
          <a:p>
            <a:fld id="{F70926BC-9849-4B85-A419-4E022D9BED12}" type="slidenum">
              <a:rPr lang="da-DK" smtClean="0"/>
              <a:pPr/>
              <a:t>8</a:t>
            </a:fld>
            <a:endParaRPr lang="da-DK"/>
          </a:p>
        </p:txBody>
      </p:sp>
    </p:spTree>
    <p:extLst>
      <p:ext uri="{BB962C8B-B14F-4D97-AF65-F5344CB8AC3E}">
        <p14:creationId xmlns:p14="http://schemas.microsoft.com/office/powerpoint/2010/main" val="40700944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21938A-DF9C-477B-1F58-39245A9685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9B4AB-91B2-F62F-A40C-EC2B8DDE40C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A48C8A8-7619-4DCF-06C8-659FADDDD72F}"/>
              </a:ext>
            </a:extLst>
          </p:cNvPr>
          <p:cNvSpPr>
            <a:spLocks noGrp="1"/>
          </p:cNvSpPr>
          <p:nvPr>
            <p:ph type="body" idx="1"/>
          </p:nvPr>
        </p:nvSpPr>
        <p:spPr/>
        <p:txBody>
          <a:bodyPr/>
          <a:lstStyle/>
          <a:p>
            <a:r>
              <a:rPr lang="en-US">
                <a:latin typeface="Arial"/>
                <a:cs typeface="Arial"/>
              </a:rPr>
              <a:t>Emily's slide</a:t>
            </a:r>
          </a:p>
          <a:p>
            <a:endParaRPr lang="en-US">
              <a:latin typeface="Arial"/>
              <a:cs typeface="Arial"/>
            </a:endParaRPr>
          </a:p>
          <a:p>
            <a:r>
              <a:rPr lang="en-US">
                <a:latin typeface="Arial"/>
                <a:cs typeface="Arial"/>
              </a:rPr>
              <a:t>Using marketing language on the web, may not translate well </a:t>
            </a:r>
            <a:endParaRPr lang="en-US"/>
          </a:p>
          <a:p>
            <a:r>
              <a:rPr lang="en-US">
                <a:latin typeface="Arial"/>
                <a:cs typeface="Arial"/>
              </a:rPr>
              <a:t>Web writer</a:t>
            </a:r>
            <a:endParaRPr lang="en-US">
              <a:cs typeface="Arial"/>
            </a:endParaRPr>
          </a:p>
        </p:txBody>
      </p:sp>
      <p:sp>
        <p:nvSpPr>
          <p:cNvPr id="4" name="Slide Number Placeholder 3">
            <a:extLst>
              <a:ext uri="{FF2B5EF4-FFF2-40B4-BE49-F238E27FC236}">
                <a16:creationId xmlns:a16="http://schemas.microsoft.com/office/drawing/2014/main" id="{83AE0176-96DF-0BD1-B0B1-EB36EE98FDF0}"/>
              </a:ext>
            </a:extLst>
          </p:cNvPr>
          <p:cNvSpPr>
            <a:spLocks noGrp="1"/>
          </p:cNvSpPr>
          <p:nvPr>
            <p:ph type="sldNum" sz="quarter" idx="5"/>
          </p:nvPr>
        </p:nvSpPr>
        <p:spPr/>
        <p:txBody>
          <a:bodyPr/>
          <a:lstStyle/>
          <a:p>
            <a:fld id="{F70926BC-9849-4B85-A419-4E022D9BED12}" type="slidenum">
              <a:rPr lang="da-DK" smtClean="0"/>
              <a:pPr/>
              <a:t>9</a:t>
            </a:fld>
            <a:endParaRPr lang="da-DK"/>
          </a:p>
        </p:txBody>
      </p:sp>
    </p:spTree>
    <p:extLst>
      <p:ext uri="{BB962C8B-B14F-4D97-AF65-F5344CB8AC3E}">
        <p14:creationId xmlns:p14="http://schemas.microsoft.com/office/powerpoint/2010/main" val="28134718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0EC2C5-9020-8B7C-EE09-24FC431808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9924BB-ED79-1100-2915-25C99DBB433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FFC25C-5B25-AE34-A6AE-AC7B5B627FC8}"/>
              </a:ext>
            </a:extLst>
          </p:cNvPr>
          <p:cNvSpPr>
            <a:spLocks noGrp="1"/>
          </p:cNvSpPr>
          <p:nvPr>
            <p:ph type="body" idx="1"/>
          </p:nvPr>
        </p:nvSpPr>
        <p:spPr/>
        <p:txBody>
          <a:bodyPr/>
          <a:lstStyle/>
          <a:p>
            <a:r>
              <a:rPr lang="en-US">
                <a:latin typeface="Arial"/>
                <a:cs typeface="Arial"/>
              </a:rPr>
              <a:t>Emily's slide to talk about example of readability and clarity</a:t>
            </a:r>
          </a:p>
          <a:p>
            <a:r>
              <a:rPr lang="en-US">
                <a:latin typeface="Arial"/>
                <a:cs typeface="Arial"/>
              </a:rPr>
              <a:t>Keep topic complexity, easier for users and search engines to scan</a:t>
            </a:r>
          </a:p>
          <a:p>
            <a:r>
              <a:rPr lang="en-US">
                <a:latin typeface="Arial"/>
                <a:cs typeface="Arial"/>
              </a:rPr>
              <a:t>Talk about admissions vs research publication page</a:t>
            </a:r>
            <a:endParaRPr lang="en-US" err="1">
              <a:cs typeface="Arial"/>
            </a:endParaRPr>
          </a:p>
          <a:p>
            <a:r>
              <a:rPr lang="en-US">
                <a:latin typeface="Arial"/>
                <a:cs typeface="Arial"/>
              </a:rPr>
              <a:t>IU Halls of Residence to IU Housing</a:t>
            </a:r>
            <a:endParaRPr lang="en-US">
              <a:cs typeface="Arial"/>
            </a:endParaRPr>
          </a:p>
        </p:txBody>
      </p:sp>
      <p:sp>
        <p:nvSpPr>
          <p:cNvPr id="4" name="Slide Number Placeholder 3">
            <a:extLst>
              <a:ext uri="{FF2B5EF4-FFF2-40B4-BE49-F238E27FC236}">
                <a16:creationId xmlns:a16="http://schemas.microsoft.com/office/drawing/2014/main" id="{22DA19EB-0A1D-BB5F-DC08-77C0EE097C8B}"/>
              </a:ext>
            </a:extLst>
          </p:cNvPr>
          <p:cNvSpPr>
            <a:spLocks noGrp="1"/>
          </p:cNvSpPr>
          <p:nvPr>
            <p:ph type="sldNum" sz="quarter" idx="5"/>
          </p:nvPr>
        </p:nvSpPr>
        <p:spPr/>
        <p:txBody>
          <a:bodyPr/>
          <a:lstStyle/>
          <a:p>
            <a:fld id="{F70926BC-9849-4B85-A419-4E022D9BED12}" type="slidenum">
              <a:rPr lang="da-DK" smtClean="0"/>
              <a:pPr/>
              <a:t>10</a:t>
            </a:fld>
            <a:endParaRPr lang="da-DK"/>
          </a:p>
        </p:txBody>
      </p:sp>
    </p:spTree>
    <p:extLst>
      <p:ext uri="{BB962C8B-B14F-4D97-AF65-F5344CB8AC3E}">
        <p14:creationId xmlns:p14="http://schemas.microsoft.com/office/powerpoint/2010/main" val="403447496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8.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svg"/><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sv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Main title slide">
    <p:spTree>
      <p:nvGrpSpPr>
        <p:cNvPr id="1" name=""/>
        <p:cNvGrpSpPr/>
        <p:nvPr/>
      </p:nvGrpSpPr>
      <p:grpSpPr>
        <a:xfrm>
          <a:off x="0" y="0"/>
          <a:ext cx="0" cy="0"/>
          <a:chOff x="0" y="0"/>
          <a:chExt cx="0" cy="0"/>
        </a:xfrm>
      </p:grpSpPr>
      <p:pic>
        <p:nvPicPr>
          <p:cNvPr id="7" name="Graphic 6" descr="Siteimprove logo">
            <a:extLst>
              <a:ext uri="{FF2B5EF4-FFF2-40B4-BE49-F238E27FC236}">
                <a16:creationId xmlns:a16="http://schemas.microsoft.com/office/drawing/2014/main" id="{64B544F3-4372-76A1-46D5-E930120E86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201664" y="1890215"/>
            <a:ext cx="7788671" cy="1919520"/>
          </a:xfrm>
          <a:prstGeom prst="rect">
            <a:avLst/>
          </a:prstGeom>
          <a:effectLst>
            <a:outerShdw blurRad="317500" dist="127000" dir="5400000" algn="ctr" rotWithShape="0">
              <a:schemeClr val="tx1">
                <a:alpha val="20000"/>
              </a:schemeClr>
            </a:outerShdw>
          </a:effectLst>
        </p:spPr>
      </p:pic>
      <p:sp>
        <p:nvSpPr>
          <p:cNvPr id="5" name="Title 7">
            <a:extLst>
              <a:ext uri="{FF2B5EF4-FFF2-40B4-BE49-F238E27FC236}">
                <a16:creationId xmlns:a16="http://schemas.microsoft.com/office/drawing/2014/main" id="{3F085633-5BD9-598E-6E1B-9CABA434F246}"/>
              </a:ext>
            </a:extLst>
          </p:cNvPr>
          <p:cNvSpPr>
            <a:spLocks noGrp="1"/>
          </p:cNvSpPr>
          <p:nvPr>
            <p:ph type="title"/>
          </p:nvPr>
        </p:nvSpPr>
        <p:spPr>
          <a:xfrm>
            <a:off x="0" y="3809735"/>
            <a:ext cx="12192000" cy="746459"/>
          </a:xfrm>
          <a:prstGeom prst="rect">
            <a:avLst/>
          </a:prstGeom>
        </p:spPr>
        <p:txBody>
          <a:bodyPr/>
          <a:lstStyle>
            <a:lvl1pPr algn="ctr">
              <a:defRPr sz="2400" b="1" i="0">
                <a:solidFill>
                  <a:schemeClr val="tx1"/>
                </a:solidFill>
                <a:latin typeface="+mj-lt"/>
              </a:defRPr>
            </a:lvl1pPr>
          </a:lstStyle>
          <a:p>
            <a:r>
              <a:rPr lang="en-GB"/>
              <a:t>Click to edit Master title style</a:t>
            </a:r>
            <a:endParaRPr lang="en-DK"/>
          </a:p>
        </p:txBody>
      </p:sp>
      <p:pic>
        <p:nvPicPr>
          <p:cNvPr id="12" name="Graphic 11">
            <a:extLst>
              <a:ext uri="{FF2B5EF4-FFF2-40B4-BE49-F238E27FC236}">
                <a16:creationId xmlns:a16="http://schemas.microsoft.com/office/drawing/2014/main" id="{89280D2D-244F-894B-DD30-2ECF0A5BC4F2}"/>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7885" y="799029"/>
            <a:ext cx="1104900" cy="1104900"/>
          </a:xfrm>
          <a:prstGeom prst="rect">
            <a:avLst/>
          </a:prstGeom>
        </p:spPr>
      </p:pic>
      <p:pic>
        <p:nvPicPr>
          <p:cNvPr id="6" name="Graphic 5">
            <a:extLst>
              <a:ext uri="{FF2B5EF4-FFF2-40B4-BE49-F238E27FC236}">
                <a16:creationId xmlns:a16="http://schemas.microsoft.com/office/drawing/2014/main" id="{8AF8414D-4DFC-01BD-1680-1B19D8A88675}"/>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90807" y="4576084"/>
            <a:ext cx="7065818" cy="3644357"/>
          </a:xfrm>
          <a:prstGeom prst="rect">
            <a:avLst/>
          </a:prstGeom>
        </p:spPr>
      </p:pic>
      <p:sp>
        <p:nvSpPr>
          <p:cNvPr id="10" name="Text Placeholder 2">
            <a:extLst>
              <a:ext uri="{FF2B5EF4-FFF2-40B4-BE49-F238E27FC236}">
                <a16:creationId xmlns:a16="http://schemas.microsoft.com/office/drawing/2014/main" id="{2D2559C3-E0AA-E133-229C-DB545CB0D099}"/>
              </a:ext>
            </a:extLst>
          </p:cNvPr>
          <p:cNvSpPr txBox="1">
            <a:spLocks/>
          </p:cNvSpPr>
          <p:nvPr userDrawn="1"/>
        </p:nvSpPr>
        <p:spPr>
          <a:xfrm>
            <a:off x="407988" y="6462000"/>
            <a:ext cx="3318911" cy="243629"/>
          </a:xfrm>
          <a:prstGeom prst="rect">
            <a:avLst/>
          </a:prstGeom>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a:ln>
                  <a:noFill/>
                </a:ln>
                <a:solidFill>
                  <a:schemeClr val="tx1"/>
                </a:solidFill>
                <a:effectLst/>
                <a:uLnTx/>
                <a:uFillTx/>
                <a:latin typeface="Arial" panose="020B0604020202020204" pitchFamily="34" charset="0"/>
                <a:ea typeface="+mn-ea"/>
                <a:cs typeface="+mn-cs"/>
              </a:rPr>
              <a:t>© Siteimprove CONFIDENTIAL</a:t>
            </a:r>
          </a:p>
        </p:txBody>
      </p:sp>
      <p:sp>
        <p:nvSpPr>
          <p:cNvPr id="2" name="Rectangle 1">
            <a:extLst>
              <a:ext uri="{FF2B5EF4-FFF2-40B4-BE49-F238E27FC236}">
                <a16:creationId xmlns:a16="http://schemas.microsoft.com/office/drawing/2014/main" id="{14FAE744-2AB3-264C-0FEA-0061D650AF3A}"/>
              </a:ext>
            </a:extLst>
          </p:cNvPr>
          <p:cNvSpPr/>
          <p:nvPr userDrawn="1"/>
        </p:nvSpPr>
        <p:spPr>
          <a:xfrm>
            <a:off x="1076964" y="6434695"/>
            <a:ext cx="1583267" cy="24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476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peaker slide - 1 person">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D8EF87-FAF1-9831-5AC8-11AD49FDA957}"/>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6" name="Picture Placeholder 5" descr="Headshot">
            <a:extLst>
              <a:ext uri="{FF2B5EF4-FFF2-40B4-BE49-F238E27FC236}">
                <a16:creationId xmlns:a16="http://schemas.microsoft.com/office/drawing/2014/main" id="{A9C755AC-5569-1576-57A7-5DAFF21231B9}"/>
              </a:ext>
            </a:extLst>
          </p:cNvPr>
          <p:cNvSpPr>
            <a:spLocks noGrp="1"/>
          </p:cNvSpPr>
          <p:nvPr>
            <p:ph type="pic" sz="quarter" idx="20"/>
          </p:nvPr>
        </p:nvSpPr>
        <p:spPr>
          <a:xfrm>
            <a:off x="1992312" y="1719262"/>
            <a:ext cx="3419475" cy="3419475"/>
          </a:xfrm>
          <a:prstGeom prst="ellipse">
            <a:avLst/>
          </a:prstGeom>
          <a:solidFill>
            <a:schemeClr val="bg1"/>
          </a:solidFill>
          <a:effectLst/>
        </p:spPr>
        <p:txBody>
          <a:bodyPr/>
          <a:lstStyle>
            <a:lvl1pPr marL="0" indent="0">
              <a:buNone/>
              <a:defRPr b="0" i="0">
                <a:latin typeface="+mn-lt"/>
              </a:defRPr>
            </a:lvl1pPr>
          </a:lstStyle>
          <a:p>
            <a:endParaRPr lang="en-DK"/>
          </a:p>
        </p:txBody>
      </p:sp>
      <p:sp>
        <p:nvSpPr>
          <p:cNvPr id="2" name="Text Placeholder 2">
            <a:extLst>
              <a:ext uri="{FF2B5EF4-FFF2-40B4-BE49-F238E27FC236}">
                <a16:creationId xmlns:a16="http://schemas.microsoft.com/office/drawing/2014/main" id="{4B33B57F-C11F-E2E1-AEE6-FC58F19A01E1}"/>
              </a:ext>
            </a:extLst>
          </p:cNvPr>
          <p:cNvSpPr>
            <a:spLocks noGrp="1"/>
          </p:cNvSpPr>
          <p:nvPr>
            <p:ph type="body" sz="quarter" idx="19"/>
          </p:nvPr>
        </p:nvSpPr>
        <p:spPr>
          <a:xfrm>
            <a:off x="5906336" y="2800206"/>
            <a:ext cx="4452102" cy="394504"/>
          </a:xfrm>
          <a:prstGeom prst="rect">
            <a:avLst/>
          </a:prstGeom>
        </p:spPr>
        <p:txBody>
          <a:bodyPr/>
          <a:lstStyle>
            <a:lvl1pPr marL="0" indent="0" algn="l">
              <a:buNone/>
              <a:defRPr sz="35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8" name="Text Placeholder 2">
            <a:extLst>
              <a:ext uri="{FF2B5EF4-FFF2-40B4-BE49-F238E27FC236}">
                <a16:creationId xmlns:a16="http://schemas.microsoft.com/office/drawing/2014/main" id="{B6EA9652-A6AB-FFD2-EDFD-7AF7D797DBA7}"/>
              </a:ext>
            </a:extLst>
          </p:cNvPr>
          <p:cNvSpPr>
            <a:spLocks noGrp="1"/>
          </p:cNvSpPr>
          <p:nvPr>
            <p:ph type="body" sz="quarter" idx="21"/>
          </p:nvPr>
        </p:nvSpPr>
        <p:spPr>
          <a:xfrm>
            <a:off x="5906336" y="3483319"/>
            <a:ext cx="4452102" cy="662136"/>
          </a:xfrm>
          <a:prstGeom prst="rect">
            <a:avLst/>
          </a:prstGeom>
        </p:spPr>
        <p:txBody>
          <a:bodyPr/>
          <a:lstStyle>
            <a:lvl1pPr marL="0" indent="0" algn="l">
              <a:buNone/>
              <a:defRPr sz="2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pic>
        <p:nvPicPr>
          <p:cNvPr id="4" name="Graphic 3">
            <a:extLst>
              <a:ext uri="{FF2B5EF4-FFF2-40B4-BE49-F238E27FC236}">
                <a16:creationId xmlns:a16="http://schemas.microsoft.com/office/drawing/2014/main" id="{0BE3E8EE-3152-985D-388D-679775F65CF7}"/>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90807" y="4895075"/>
            <a:ext cx="7065818" cy="3644357"/>
          </a:xfrm>
          <a:prstGeom prst="rect">
            <a:avLst/>
          </a:prstGeom>
        </p:spPr>
      </p:pic>
      <p:sp>
        <p:nvSpPr>
          <p:cNvPr id="7" name="Slide Number Placeholder 2">
            <a:extLst>
              <a:ext uri="{FF2B5EF4-FFF2-40B4-BE49-F238E27FC236}">
                <a16:creationId xmlns:a16="http://schemas.microsoft.com/office/drawing/2014/main" id="{618E60E6-F783-08D1-4BAD-043D7B8A3440}"/>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F88342A5-4ED2-AB22-CD2B-EC116C8F53A4}"/>
              </a:ext>
            </a:extLst>
          </p:cNvPr>
          <p:cNvSpPr/>
          <p:nvPr userDrawn="1"/>
        </p:nvSpPr>
        <p:spPr>
          <a:xfrm>
            <a:off x="2246984" y="6446319"/>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10165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peaker slide - 2 peop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D8EF87-FAF1-9831-5AC8-11AD49FDA957}"/>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6" name="Picture Placeholder 5" descr="Headshot">
            <a:extLst>
              <a:ext uri="{FF2B5EF4-FFF2-40B4-BE49-F238E27FC236}">
                <a16:creationId xmlns:a16="http://schemas.microsoft.com/office/drawing/2014/main" id="{A9C755AC-5569-1576-57A7-5DAFF21231B9}"/>
              </a:ext>
            </a:extLst>
          </p:cNvPr>
          <p:cNvSpPr>
            <a:spLocks noGrp="1"/>
          </p:cNvSpPr>
          <p:nvPr>
            <p:ph type="pic" sz="quarter" idx="20"/>
          </p:nvPr>
        </p:nvSpPr>
        <p:spPr>
          <a:xfrm>
            <a:off x="2462412" y="1631547"/>
            <a:ext cx="2776941" cy="2776941"/>
          </a:xfrm>
          <a:prstGeom prst="ellipse">
            <a:avLst/>
          </a:prstGeom>
          <a:solidFill>
            <a:schemeClr val="bg1"/>
          </a:solidFill>
          <a:effectLst/>
        </p:spPr>
        <p:txBody>
          <a:bodyPr/>
          <a:lstStyle>
            <a:lvl1pPr marL="0" indent="0">
              <a:buNone/>
              <a:defRPr b="0" i="0">
                <a:latin typeface="+mn-lt"/>
              </a:defRPr>
            </a:lvl1pPr>
          </a:lstStyle>
          <a:p>
            <a:endParaRPr lang="en-DK"/>
          </a:p>
        </p:txBody>
      </p:sp>
      <p:sp>
        <p:nvSpPr>
          <p:cNvPr id="2" name="Text Placeholder 2">
            <a:extLst>
              <a:ext uri="{FF2B5EF4-FFF2-40B4-BE49-F238E27FC236}">
                <a16:creationId xmlns:a16="http://schemas.microsoft.com/office/drawing/2014/main" id="{4B33B57F-C11F-E2E1-AEE6-FC58F19A01E1}"/>
              </a:ext>
            </a:extLst>
          </p:cNvPr>
          <p:cNvSpPr>
            <a:spLocks noGrp="1"/>
          </p:cNvSpPr>
          <p:nvPr>
            <p:ph type="body" sz="quarter" idx="19"/>
          </p:nvPr>
        </p:nvSpPr>
        <p:spPr>
          <a:xfrm>
            <a:off x="2176407" y="4698853"/>
            <a:ext cx="3305982" cy="394504"/>
          </a:xfrm>
          <a:prstGeom prst="rect">
            <a:avLst/>
          </a:prstGeom>
        </p:spPr>
        <p:txBody>
          <a:bodyPr/>
          <a:lstStyle>
            <a:lvl1pPr marL="0" indent="0" algn="ctr">
              <a:buNone/>
              <a:defRPr sz="24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8" name="Text Placeholder 2">
            <a:extLst>
              <a:ext uri="{FF2B5EF4-FFF2-40B4-BE49-F238E27FC236}">
                <a16:creationId xmlns:a16="http://schemas.microsoft.com/office/drawing/2014/main" id="{B6EA9652-A6AB-FFD2-EDFD-7AF7D797DBA7}"/>
              </a:ext>
            </a:extLst>
          </p:cNvPr>
          <p:cNvSpPr>
            <a:spLocks noGrp="1"/>
          </p:cNvSpPr>
          <p:nvPr>
            <p:ph type="body" sz="quarter" idx="21"/>
          </p:nvPr>
        </p:nvSpPr>
        <p:spPr>
          <a:xfrm>
            <a:off x="2480829" y="5127055"/>
            <a:ext cx="2697138" cy="662136"/>
          </a:xfrm>
          <a:prstGeom prst="rect">
            <a:avLst/>
          </a:prstGeom>
        </p:spPr>
        <p:txBody>
          <a:bodyPr/>
          <a:lstStyle>
            <a:lvl1pPr marL="0" indent="0" algn="ctr">
              <a:buNone/>
              <a:defRPr sz="18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18" name="Picture Placeholder 5" descr="Headshot">
            <a:extLst>
              <a:ext uri="{FF2B5EF4-FFF2-40B4-BE49-F238E27FC236}">
                <a16:creationId xmlns:a16="http://schemas.microsoft.com/office/drawing/2014/main" id="{79ACA05B-A141-4605-3D11-19A2B69E1D3A}"/>
              </a:ext>
            </a:extLst>
          </p:cNvPr>
          <p:cNvSpPr>
            <a:spLocks noGrp="1"/>
          </p:cNvSpPr>
          <p:nvPr>
            <p:ph type="pic" sz="quarter" idx="23"/>
          </p:nvPr>
        </p:nvSpPr>
        <p:spPr>
          <a:xfrm>
            <a:off x="6934230" y="1631547"/>
            <a:ext cx="2776941" cy="2776941"/>
          </a:xfrm>
          <a:prstGeom prst="ellipse">
            <a:avLst/>
          </a:prstGeom>
          <a:solidFill>
            <a:schemeClr val="bg1"/>
          </a:solidFill>
          <a:effectLst/>
        </p:spPr>
        <p:txBody>
          <a:bodyPr/>
          <a:lstStyle>
            <a:lvl1pPr marL="0" indent="0">
              <a:buNone/>
              <a:defRPr b="0" i="0">
                <a:latin typeface="+mn-lt"/>
              </a:defRPr>
            </a:lvl1pPr>
          </a:lstStyle>
          <a:p>
            <a:endParaRPr lang="en-DK"/>
          </a:p>
        </p:txBody>
      </p:sp>
      <p:sp>
        <p:nvSpPr>
          <p:cNvPr id="17" name="Text Placeholder 2">
            <a:extLst>
              <a:ext uri="{FF2B5EF4-FFF2-40B4-BE49-F238E27FC236}">
                <a16:creationId xmlns:a16="http://schemas.microsoft.com/office/drawing/2014/main" id="{FA782556-CF3F-2057-71F0-4203252C01CA}"/>
              </a:ext>
            </a:extLst>
          </p:cNvPr>
          <p:cNvSpPr>
            <a:spLocks noGrp="1"/>
          </p:cNvSpPr>
          <p:nvPr>
            <p:ph type="body" sz="quarter" idx="22"/>
          </p:nvPr>
        </p:nvSpPr>
        <p:spPr>
          <a:xfrm>
            <a:off x="6709611" y="4698853"/>
            <a:ext cx="3305982" cy="394504"/>
          </a:xfrm>
          <a:prstGeom prst="rect">
            <a:avLst/>
          </a:prstGeom>
        </p:spPr>
        <p:txBody>
          <a:bodyPr/>
          <a:lstStyle>
            <a:lvl1pPr marL="0" indent="0" algn="ctr">
              <a:buNone/>
              <a:defRPr sz="24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19" name="Text Placeholder 2">
            <a:extLst>
              <a:ext uri="{FF2B5EF4-FFF2-40B4-BE49-F238E27FC236}">
                <a16:creationId xmlns:a16="http://schemas.microsoft.com/office/drawing/2014/main" id="{E76BBB83-F8CD-5059-7221-167BD85EA3A0}"/>
              </a:ext>
            </a:extLst>
          </p:cNvPr>
          <p:cNvSpPr>
            <a:spLocks noGrp="1"/>
          </p:cNvSpPr>
          <p:nvPr>
            <p:ph type="body" sz="quarter" idx="24"/>
          </p:nvPr>
        </p:nvSpPr>
        <p:spPr>
          <a:xfrm>
            <a:off x="7014033" y="5127055"/>
            <a:ext cx="2697138" cy="662136"/>
          </a:xfrm>
          <a:prstGeom prst="rect">
            <a:avLst/>
          </a:prstGeom>
        </p:spPr>
        <p:txBody>
          <a:bodyPr/>
          <a:lstStyle>
            <a:lvl1pPr marL="0" indent="0" algn="ctr">
              <a:buNone/>
              <a:defRPr sz="18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pic>
        <p:nvPicPr>
          <p:cNvPr id="4" name="Graphic 3">
            <a:extLst>
              <a:ext uri="{FF2B5EF4-FFF2-40B4-BE49-F238E27FC236}">
                <a16:creationId xmlns:a16="http://schemas.microsoft.com/office/drawing/2014/main" id="{3219D134-046B-52A2-E508-A9EBF2CB3F59}"/>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90807" y="5627641"/>
            <a:ext cx="7065818" cy="3644357"/>
          </a:xfrm>
          <a:prstGeom prst="rect">
            <a:avLst/>
          </a:prstGeom>
        </p:spPr>
      </p:pic>
      <p:sp>
        <p:nvSpPr>
          <p:cNvPr id="7" name="Slide Number Placeholder 2">
            <a:extLst>
              <a:ext uri="{FF2B5EF4-FFF2-40B4-BE49-F238E27FC236}">
                <a16:creationId xmlns:a16="http://schemas.microsoft.com/office/drawing/2014/main" id="{D12EF795-7231-0975-9854-389D38311F6F}"/>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88F78BB2-1F72-B540-7AEB-604D10057E01}"/>
              </a:ext>
            </a:extLst>
          </p:cNvPr>
          <p:cNvSpPr/>
          <p:nvPr userDrawn="1"/>
        </p:nvSpPr>
        <p:spPr>
          <a:xfrm>
            <a:off x="2246131" y="646203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5346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peaker slide - 3 peopl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D8EF87-FAF1-9831-5AC8-11AD49FDA957}"/>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6" name="Picture Placeholder 5" descr="Headshot">
            <a:extLst>
              <a:ext uri="{FF2B5EF4-FFF2-40B4-BE49-F238E27FC236}">
                <a16:creationId xmlns:a16="http://schemas.microsoft.com/office/drawing/2014/main" id="{A9C755AC-5569-1576-57A7-5DAFF21231B9}"/>
              </a:ext>
            </a:extLst>
          </p:cNvPr>
          <p:cNvSpPr>
            <a:spLocks noGrp="1"/>
          </p:cNvSpPr>
          <p:nvPr>
            <p:ph type="pic" sz="quarter" idx="20"/>
          </p:nvPr>
        </p:nvSpPr>
        <p:spPr>
          <a:xfrm>
            <a:off x="1406525" y="1759372"/>
            <a:ext cx="2247900" cy="2247900"/>
          </a:xfrm>
          <a:prstGeom prst="ellipse">
            <a:avLst/>
          </a:prstGeom>
          <a:solidFill>
            <a:schemeClr val="bg1"/>
          </a:solidFill>
          <a:effectLst/>
        </p:spPr>
        <p:txBody>
          <a:bodyPr/>
          <a:lstStyle>
            <a:lvl1pPr marL="0" indent="0">
              <a:buNone/>
              <a:defRPr b="0" i="0">
                <a:latin typeface="+mn-lt"/>
                <a:cs typeface="Arial" panose="020B0604020202020204" pitchFamily="34" charset="0"/>
              </a:defRPr>
            </a:lvl1pPr>
          </a:lstStyle>
          <a:p>
            <a:endParaRPr lang="en-DK"/>
          </a:p>
        </p:txBody>
      </p:sp>
      <p:sp>
        <p:nvSpPr>
          <p:cNvPr id="2" name="Text Placeholder 2">
            <a:extLst>
              <a:ext uri="{FF2B5EF4-FFF2-40B4-BE49-F238E27FC236}">
                <a16:creationId xmlns:a16="http://schemas.microsoft.com/office/drawing/2014/main" id="{4B33B57F-C11F-E2E1-AEE6-FC58F19A01E1}"/>
              </a:ext>
            </a:extLst>
          </p:cNvPr>
          <p:cNvSpPr>
            <a:spLocks noGrp="1"/>
          </p:cNvSpPr>
          <p:nvPr>
            <p:ph type="body" sz="quarter" idx="19"/>
          </p:nvPr>
        </p:nvSpPr>
        <p:spPr>
          <a:xfrm>
            <a:off x="877484" y="4297637"/>
            <a:ext cx="3305982" cy="394504"/>
          </a:xfrm>
          <a:prstGeom prst="rect">
            <a:avLst/>
          </a:prstGeom>
        </p:spPr>
        <p:txBody>
          <a:bodyPr/>
          <a:lstStyle>
            <a:lvl1pPr marL="0" indent="0" algn="ctr">
              <a:buNone/>
              <a:defRPr sz="24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8" name="Text Placeholder 2">
            <a:extLst>
              <a:ext uri="{FF2B5EF4-FFF2-40B4-BE49-F238E27FC236}">
                <a16:creationId xmlns:a16="http://schemas.microsoft.com/office/drawing/2014/main" id="{B6EA9652-A6AB-FFD2-EDFD-7AF7D797DBA7}"/>
              </a:ext>
            </a:extLst>
          </p:cNvPr>
          <p:cNvSpPr>
            <a:spLocks noGrp="1"/>
          </p:cNvSpPr>
          <p:nvPr>
            <p:ph type="body" sz="quarter" idx="21"/>
          </p:nvPr>
        </p:nvSpPr>
        <p:spPr>
          <a:xfrm>
            <a:off x="1181906" y="4725839"/>
            <a:ext cx="2697138" cy="662136"/>
          </a:xfrm>
          <a:prstGeom prst="rect">
            <a:avLst/>
          </a:prstGeom>
        </p:spPr>
        <p:txBody>
          <a:bodyPr/>
          <a:lstStyle>
            <a:lvl1pPr marL="0" indent="0" algn="ctr">
              <a:buNone/>
              <a:defRPr sz="18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18" name="Picture Placeholder 5" descr="Headshot">
            <a:extLst>
              <a:ext uri="{FF2B5EF4-FFF2-40B4-BE49-F238E27FC236}">
                <a16:creationId xmlns:a16="http://schemas.microsoft.com/office/drawing/2014/main" id="{79ACA05B-A141-4605-3D11-19A2B69E1D3A}"/>
              </a:ext>
            </a:extLst>
          </p:cNvPr>
          <p:cNvSpPr>
            <a:spLocks noGrp="1"/>
          </p:cNvSpPr>
          <p:nvPr>
            <p:ph type="pic" sz="quarter" idx="23"/>
          </p:nvPr>
        </p:nvSpPr>
        <p:spPr>
          <a:xfrm>
            <a:off x="5016500" y="1759372"/>
            <a:ext cx="2247900" cy="2247900"/>
          </a:xfrm>
          <a:prstGeom prst="ellipse">
            <a:avLst/>
          </a:prstGeom>
          <a:solidFill>
            <a:schemeClr val="bg1"/>
          </a:solidFill>
          <a:effectLst/>
        </p:spPr>
        <p:txBody>
          <a:bodyPr/>
          <a:lstStyle>
            <a:lvl1pPr marL="0" indent="0">
              <a:buNone/>
              <a:defRPr b="0" i="0">
                <a:latin typeface="+mn-lt"/>
                <a:cs typeface="Arial" panose="020B0604020202020204" pitchFamily="34" charset="0"/>
              </a:defRPr>
            </a:lvl1pPr>
          </a:lstStyle>
          <a:p>
            <a:endParaRPr lang="en-DK"/>
          </a:p>
        </p:txBody>
      </p:sp>
      <p:sp>
        <p:nvSpPr>
          <p:cNvPr id="17" name="Text Placeholder 2">
            <a:extLst>
              <a:ext uri="{FF2B5EF4-FFF2-40B4-BE49-F238E27FC236}">
                <a16:creationId xmlns:a16="http://schemas.microsoft.com/office/drawing/2014/main" id="{FA782556-CF3F-2057-71F0-4203252C01CA}"/>
              </a:ext>
            </a:extLst>
          </p:cNvPr>
          <p:cNvSpPr>
            <a:spLocks noGrp="1"/>
          </p:cNvSpPr>
          <p:nvPr>
            <p:ph type="body" sz="quarter" idx="22"/>
          </p:nvPr>
        </p:nvSpPr>
        <p:spPr>
          <a:xfrm>
            <a:off x="4487459" y="4297637"/>
            <a:ext cx="3305982" cy="394504"/>
          </a:xfrm>
          <a:prstGeom prst="rect">
            <a:avLst/>
          </a:prstGeom>
        </p:spPr>
        <p:txBody>
          <a:bodyPr/>
          <a:lstStyle>
            <a:lvl1pPr marL="0" indent="0" algn="ctr">
              <a:buNone/>
              <a:defRPr sz="24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19" name="Text Placeholder 2">
            <a:extLst>
              <a:ext uri="{FF2B5EF4-FFF2-40B4-BE49-F238E27FC236}">
                <a16:creationId xmlns:a16="http://schemas.microsoft.com/office/drawing/2014/main" id="{E76BBB83-F8CD-5059-7221-167BD85EA3A0}"/>
              </a:ext>
            </a:extLst>
          </p:cNvPr>
          <p:cNvSpPr>
            <a:spLocks noGrp="1"/>
          </p:cNvSpPr>
          <p:nvPr>
            <p:ph type="body" sz="quarter" idx="24"/>
          </p:nvPr>
        </p:nvSpPr>
        <p:spPr>
          <a:xfrm>
            <a:off x="4791881" y="4725839"/>
            <a:ext cx="2697138" cy="662136"/>
          </a:xfrm>
          <a:prstGeom prst="rect">
            <a:avLst/>
          </a:prstGeom>
        </p:spPr>
        <p:txBody>
          <a:bodyPr/>
          <a:lstStyle>
            <a:lvl1pPr marL="0" indent="0" algn="ctr">
              <a:buNone/>
              <a:defRPr sz="18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21" name="Picture Placeholder 5">
            <a:extLst>
              <a:ext uri="{FF2B5EF4-FFF2-40B4-BE49-F238E27FC236}">
                <a16:creationId xmlns:a16="http://schemas.microsoft.com/office/drawing/2014/main" id="{C9E421B2-5D37-7DD9-135D-D5C31468192F}"/>
              </a:ext>
            </a:extLst>
          </p:cNvPr>
          <p:cNvSpPr>
            <a:spLocks noGrp="1"/>
          </p:cNvSpPr>
          <p:nvPr>
            <p:ph type="pic" sz="quarter" idx="26"/>
          </p:nvPr>
        </p:nvSpPr>
        <p:spPr>
          <a:xfrm>
            <a:off x="8626475" y="1759372"/>
            <a:ext cx="2247900" cy="2247900"/>
          </a:xfrm>
          <a:prstGeom prst="ellipse">
            <a:avLst/>
          </a:prstGeom>
          <a:solidFill>
            <a:schemeClr val="bg1"/>
          </a:solidFill>
          <a:effectLst/>
        </p:spPr>
        <p:txBody>
          <a:bodyPr/>
          <a:lstStyle>
            <a:lvl1pPr marL="0" indent="0">
              <a:buNone/>
              <a:defRPr b="0" i="0">
                <a:latin typeface="+mn-lt"/>
                <a:cs typeface="Arial" panose="020B0604020202020204" pitchFamily="34" charset="0"/>
              </a:defRPr>
            </a:lvl1pPr>
          </a:lstStyle>
          <a:p>
            <a:endParaRPr lang="en-DK"/>
          </a:p>
        </p:txBody>
      </p:sp>
      <p:sp>
        <p:nvSpPr>
          <p:cNvPr id="20" name="Text Placeholder 2">
            <a:extLst>
              <a:ext uri="{FF2B5EF4-FFF2-40B4-BE49-F238E27FC236}">
                <a16:creationId xmlns:a16="http://schemas.microsoft.com/office/drawing/2014/main" id="{355AA56B-3EB2-B7B0-1B57-F8BB563C2F96}"/>
              </a:ext>
            </a:extLst>
          </p:cNvPr>
          <p:cNvSpPr>
            <a:spLocks noGrp="1"/>
          </p:cNvSpPr>
          <p:nvPr>
            <p:ph type="body" sz="quarter" idx="25"/>
          </p:nvPr>
        </p:nvSpPr>
        <p:spPr>
          <a:xfrm>
            <a:off x="8097434" y="4297637"/>
            <a:ext cx="3305982" cy="394504"/>
          </a:xfrm>
          <a:prstGeom prst="rect">
            <a:avLst/>
          </a:prstGeom>
        </p:spPr>
        <p:txBody>
          <a:bodyPr/>
          <a:lstStyle>
            <a:lvl1pPr marL="0" indent="0" algn="ctr">
              <a:buNone/>
              <a:defRPr sz="24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22" name="Text Placeholder 2">
            <a:extLst>
              <a:ext uri="{FF2B5EF4-FFF2-40B4-BE49-F238E27FC236}">
                <a16:creationId xmlns:a16="http://schemas.microsoft.com/office/drawing/2014/main" id="{FEF7A22E-4E17-5903-36F8-7B2F7ACE710F}"/>
              </a:ext>
            </a:extLst>
          </p:cNvPr>
          <p:cNvSpPr>
            <a:spLocks noGrp="1"/>
          </p:cNvSpPr>
          <p:nvPr>
            <p:ph type="body" sz="quarter" idx="27"/>
          </p:nvPr>
        </p:nvSpPr>
        <p:spPr>
          <a:xfrm>
            <a:off x="8401856" y="4725839"/>
            <a:ext cx="2697138" cy="662136"/>
          </a:xfrm>
          <a:prstGeom prst="rect">
            <a:avLst/>
          </a:prstGeom>
        </p:spPr>
        <p:txBody>
          <a:bodyPr/>
          <a:lstStyle>
            <a:lvl1pPr marL="0" indent="0" algn="ctr">
              <a:buNone/>
              <a:defRPr sz="18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pic>
        <p:nvPicPr>
          <p:cNvPr id="4" name="Graphic 3">
            <a:extLst>
              <a:ext uri="{FF2B5EF4-FFF2-40B4-BE49-F238E27FC236}">
                <a16:creationId xmlns:a16="http://schemas.microsoft.com/office/drawing/2014/main" id="{64F7194B-B467-98AB-4FC7-DA8CC1690A3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90807" y="5627641"/>
            <a:ext cx="7065818" cy="3644357"/>
          </a:xfrm>
          <a:prstGeom prst="rect">
            <a:avLst/>
          </a:prstGeom>
        </p:spPr>
      </p:pic>
      <p:sp>
        <p:nvSpPr>
          <p:cNvPr id="7" name="Slide Number Placeholder 2">
            <a:extLst>
              <a:ext uri="{FF2B5EF4-FFF2-40B4-BE49-F238E27FC236}">
                <a16:creationId xmlns:a16="http://schemas.microsoft.com/office/drawing/2014/main" id="{D0726886-96A3-97C5-E392-BEA56766A141}"/>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4502C315-1094-B52E-A333-C470328A7B2B}"/>
              </a:ext>
            </a:extLst>
          </p:cNvPr>
          <p:cNvSpPr/>
          <p:nvPr userDrawn="1"/>
        </p:nvSpPr>
        <p:spPr>
          <a:xfrm>
            <a:off x="2246984" y="646203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39531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s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D8EF87-FAF1-9831-5AC8-11AD49FDA957}"/>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6" name="Picture Placeholder 5" descr="Headshot">
            <a:extLst>
              <a:ext uri="{FF2B5EF4-FFF2-40B4-BE49-F238E27FC236}">
                <a16:creationId xmlns:a16="http://schemas.microsoft.com/office/drawing/2014/main" id="{A9C755AC-5569-1576-57A7-5DAFF21231B9}"/>
              </a:ext>
            </a:extLst>
          </p:cNvPr>
          <p:cNvSpPr>
            <a:spLocks noGrp="1"/>
          </p:cNvSpPr>
          <p:nvPr>
            <p:ph type="pic" sz="quarter" idx="20"/>
          </p:nvPr>
        </p:nvSpPr>
        <p:spPr>
          <a:xfrm>
            <a:off x="409451" y="1516706"/>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2" name="Text Placeholder 2">
            <a:extLst>
              <a:ext uri="{FF2B5EF4-FFF2-40B4-BE49-F238E27FC236}">
                <a16:creationId xmlns:a16="http://schemas.microsoft.com/office/drawing/2014/main" id="{4B33B57F-C11F-E2E1-AEE6-FC58F19A01E1}"/>
              </a:ext>
            </a:extLst>
          </p:cNvPr>
          <p:cNvSpPr>
            <a:spLocks noGrp="1"/>
          </p:cNvSpPr>
          <p:nvPr>
            <p:ph type="body" sz="quarter" idx="19"/>
          </p:nvPr>
        </p:nvSpPr>
        <p:spPr>
          <a:xfrm>
            <a:off x="1468315" y="1649801"/>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8" name="Text Placeholder 2">
            <a:extLst>
              <a:ext uri="{FF2B5EF4-FFF2-40B4-BE49-F238E27FC236}">
                <a16:creationId xmlns:a16="http://schemas.microsoft.com/office/drawing/2014/main" id="{B6EA9652-A6AB-FFD2-EDFD-7AF7D797DBA7}"/>
              </a:ext>
            </a:extLst>
          </p:cNvPr>
          <p:cNvSpPr>
            <a:spLocks noGrp="1"/>
          </p:cNvSpPr>
          <p:nvPr>
            <p:ph type="body" sz="quarter" idx="21"/>
          </p:nvPr>
        </p:nvSpPr>
        <p:spPr>
          <a:xfrm>
            <a:off x="1468316" y="2007962"/>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7" name="Picture Placeholder 5" descr="Headshot">
            <a:extLst>
              <a:ext uri="{FF2B5EF4-FFF2-40B4-BE49-F238E27FC236}">
                <a16:creationId xmlns:a16="http://schemas.microsoft.com/office/drawing/2014/main" id="{19CC7A62-5C04-A0F1-E4BA-AA691DB797B4}"/>
              </a:ext>
            </a:extLst>
          </p:cNvPr>
          <p:cNvSpPr>
            <a:spLocks noGrp="1"/>
          </p:cNvSpPr>
          <p:nvPr>
            <p:ph type="pic" sz="quarter" idx="22"/>
          </p:nvPr>
        </p:nvSpPr>
        <p:spPr>
          <a:xfrm>
            <a:off x="409451" y="2670592"/>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9" name="Text Placeholder 2">
            <a:extLst>
              <a:ext uri="{FF2B5EF4-FFF2-40B4-BE49-F238E27FC236}">
                <a16:creationId xmlns:a16="http://schemas.microsoft.com/office/drawing/2014/main" id="{A77149B4-8CE4-B6CC-6BE6-517DFEA572B8}"/>
              </a:ext>
            </a:extLst>
          </p:cNvPr>
          <p:cNvSpPr>
            <a:spLocks noGrp="1"/>
          </p:cNvSpPr>
          <p:nvPr>
            <p:ph type="body" sz="quarter" idx="23"/>
          </p:nvPr>
        </p:nvSpPr>
        <p:spPr>
          <a:xfrm>
            <a:off x="1468315" y="2803687"/>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10" name="Text Placeholder 2">
            <a:extLst>
              <a:ext uri="{FF2B5EF4-FFF2-40B4-BE49-F238E27FC236}">
                <a16:creationId xmlns:a16="http://schemas.microsoft.com/office/drawing/2014/main" id="{C169BF9F-D340-E154-1E7B-C604E92C87EE}"/>
              </a:ext>
            </a:extLst>
          </p:cNvPr>
          <p:cNvSpPr>
            <a:spLocks noGrp="1"/>
          </p:cNvSpPr>
          <p:nvPr>
            <p:ph type="body" sz="quarter" idx="24"/>
          </p:nvPr>
        </p:nvSpPr>
        <p:spPr>
          <a:xfrm>
            <a:off x="1468316" y="3161848"/>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11" name="Picture Placeholder 5" descr="Headshot">
            <a:extLst>
              <a:ext uri="{FF2B5EF4-FFF2-40B4-BE49-F238E27FC236}">
                <a16:creationId xmlns:a16="http://schemas.microsoft.com/office/drawing/2014/main" id="{84FE2DB8-34E9-72AF-BF27-C6FD9E75FC2D}"/>
              </a:ext>
            </a:extLst>
          </p:cNvPr>
          <p:cNvSpPr>
            <a:spLocks noGrp="1"/>
          </p:cNvSpPr>
          <p:nvPr>
            <p:ph type="pic" sz="quarter" idx="25"/>
          </p:nvPr>
        </p:nvSpPr>
        <p:spPr>
          <a:xfrm>
            <a:off x="409451" y="3791821"/>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12" name="Text Placeholder 2">
            <a:extLst>
              <a:ext uri="{FF2B5EF4-FFF2-40B4-BE49-F238E27FC236}">
                <a16:creationId xmlns:a16="http://schemas.microsoft.com/office/drawing/2014/main" id="{C8928D43-F0C8-2BF7-9BDD-A31140FB5F8D}"/>
              </a:ext>
            </a:extLst>
          </p:cNvPr>
          <p:cNvSpPr>
            <a:spLocks noGrp="1"/>
          </p:cNvSpPr>
          <p:nvPr>
            <p:ph type="body" sz="quarter" idx="26"/>
          </p:nvPr>
        </p:nvSpPr>
        <p:spPr>
          <a:xfrm>
            <a:off x="1468315" y="3924916"/>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13" name="Text Placeholder 2">
            <a:extLst>
              <a:ext uri="{FF2B5EF4-FFF2-40B4-BE49-F238E27FC236}">
                <a16:creationId xmlns:a16="http://schemas.microsoft.com/office/drawing/2014/main" id="{26310BDE-B719-E2C4-3565-0169AA0B8DCB}"/>
              </a:ext>
            </a:extLst>
          </p:cNvPr>
          <p:cNvSpPr>
            <a:spLocks noGrp="1"/>
          </p:cNvSpPr>
          <p:nvPr>
            <p:ph type="body" sz="quarter" idx="27"/>
          </p:nvPr>
        </p:nvSpPr>
        <p:spPr>
          <a:xfrm>
            <a:off x="1468316" y="4283077"/>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14" name="Picture Placeholder 5" descr="Headshot">
            <a:extLst>
              <a:ext uri="{FF2B5EF4-FFF2-40B4-BE49-F238E27FC236}">
                <a16:creationId xmlns:a16="http://schemas.microsoft.com/office/drawing/2014/main" id="{0E87A337-3330-CE6C-B758-C43BBB4FDDDB}"/>
              </a:ext>
            </a:extLst>
          </p:cNvPr>
          <p:cNvSpPr>
            <a:spLocks noGrp="1"/>
          </p:cNvSpPr>
          <p:nvPr>
            <p:ph type="pic" sz="quarter" idx="28"/>
          </p:nvPr>
        </p:nvSpPr>
        <p:spPr>
          <a:xfrm>
            <a:off x="409451" y="4902164"/>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15" name="Text Placeholder 2">
            <a:extLst>
              <a:ext uri="{FF2B5EF4-FFF2-40B4-BE49-F238E27FC236}">
                <a16:creationId xmlns:a16="http://schemas.microsoft.com/office/drawing/2014/main" id="{7BF966A3-2885-2184-7388-69D3DD4EF5A7}"/>
              </a:ext>
            </a:extLst>
          </p:cNvPr>
          <p:cNvSpPr>
            <a:spLocks noGrp="1"/>
          </p:cNvSpPr>
          <p:nvPr>
            <p:ph type="body" sz="quarter" idx="29"/>
          </p:nvPr>
        </p:nvSpPr>
        <p:spPr>
          <a:xfrm>
            <a:off x="1468315" y="5035259"/>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16" name="Text Placeholder 2">
            <a:extLst>
              <a:ext uri="{FF2B5EF4-FFF2-40B4-BE49-F238E27FC236}">
                <a16:creationId xmlns:a16="http://schemas.microsoft.com/office/drawing/2014/main" id="{037706D8-B9A3-CECE-8458-D8F9E1DA4B51}"/>
              </a:ext>
            </a:extLst>
          </p:cNvPr>
          <p:cNvSpPr>
            <a:spLocks noGrp="1"/>
          </p:cNvSpPr>
          <p:nvPr>
            <p:ph type="body" sz="quarter" idx="30"/>
          </p:nvPr>
        </p:nvSpPr>
        <p:spPr>
          <a:xfrm>
            <a:off x="1468316" y="5393420"/>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23" name="Picture Placeholder 5" descr="Headshot">
            <a:extLst>
              <a:ext uri="{FF2B5EF4-FFF2-40B4-BE49-F238E27FC236}">
                <a16:creationId xmlns:a16="http://schemas.microsoft.com/office/drawing/2014/main" id="{EB03D789-D16A-BF6D-BF39-D2EE2355F7C4}"/>
              </a:ext>
            </a:extLst>
          </p:cNvPr>
          <p:cNvSpPr>
            <a:spLocks noGrp="1"/>
          </p:cNvSpPr>
          <p:nvPr>
            <p:ph type="pic" sz="quarter" idx="31"/>
          </p:nvPr>
        </p:nvSpPr>
        <p:spPr>
          <a:xfrm>
            <a:off x="4386680" y="1516706"/>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24" name="Text Placeholder 2">
            <a:extLst>
              <a:ext uri="{FF2B5EF4-FFF2-40B4-BE49-F238E27FC236}">
                <a16:creationId xmlns:a16="http://schemas.microsoft.com/office/drawing/2014/main" id="{36B80B5E-92D0-9C33-CA40-27429521A5AC}"/>
              </a:ext>
            </a:extLst>
          </p:cNvPr>
          <p:cNvSpPr>
            <a:spLocks noGrp="1"/>
          </p:cNvSpPr>
          <p:nvPr>
            <p:ph type="body" sz="quarter" idx="32"/>
          </p:nvPr>
        </p:nvSpPr>
        <p:spPr>
          <a:xfrm>
            <a:off x="5445544" y="1649801"/>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25" name="Text Placeholder 2">
            <a:extLst>
              <a:ext uri="{FF2B5EF4-FFF2-40B4-BE49-F238E27FC236}">
                <a16:creationId xmlns:a16="http://schemas.microsoft.com/office/drawing/2014/main" id="{0647DB98-5671-8E0F-B28C-1042F91509DD}"/>
              </a:ext>
            </a:extLst>
          </p:cNvPr>
          <p:cNvSpPr>
            <a:spLocks noGrp="1"/>
          </p:cNvSpPr>
          <p:nvPr>
            <p:ph type="body" sz="quarter" idx="33"/>
          </p:nvPr>
        </p:nvSpPr>
        <p:spPr>
          <a:xfrm>
            <a:off x="5445545" y="2007962"/>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26" name="Picture Placeholder 5" descr="Headshot">
            <a:extLst>
              <a:ext uri="{FF2B5EF4-FFF2-40B4-BE49-F238E27FC236}">
                <a16:creationId xmlns:a16="http://schemas.microsoft.com/office/drawing/2014/main" id="{64CAC2B3-9294-9E39-4480-D49A477904A9}"/>
              </a:ext>
            </a:extLst>
          </p:cNvPr>
          <p:cNvSpPr>
            <a:spLocks noGrp="1"/>
          </p:cNvSpPr>
          <p:nvPr>
            <p:ph type="pic" sz="quarter" idx="34"/>
          </p:nvPr>
        </p:nvSpPr>
        <p:spPr>
          <a:xfrm>
            <a:off x="4386680" y="2670592"/>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27" name="Text Placeholder 2">
            <a:extLst>
              <a:ext uri="{FF2B5EF4-FFF2-40B4-BE49-F238E27FC236}">
                <a16:creationId xmlns:a16="http://schemas.microsoft.com/office/drawing/2014/main" id="{F0BB6D0B-D9AE-E611-2054-4DB00A1CCE53}"/>
              </a:ext>
            </a:extLst>
          </p:cNvPr>
          <p:cNvSpPr>
            <a:spLocks noGrp="1"/>
          </p:cNvSpPr>
          <p:nvPr>
            <p:ph type="body" sz="quarter" idx="35"/>
          </p:nvPr>
        </p:nvSpPr>
        <p:spPr>
          <a:xfrm>
            <a:off x="5445544" y="2803687"/>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28" name="Text Placeholder 2">
            <a:extLst>
              <a:ext uri="{FF2B5EF4-FFF2-40B4-BE49-F238E27FC236}">
                <a16:creationId xmlns:a16="http://schemas.microsoft.com/office/drawing/2014/main" id="{2A7F4D2A-2BA1-453F-0963-4BAB67EF0479}"/>
              </a:ext>
            </a:extLst>
          </p:cNvPr>
          <p:cNvSpPr>
            <a:spLocks noGrp="1"/>
          </p:cNvSpPr>
          <p:nvPr>
            <p:ph type="body" sz="quarter" idx="36"/>
          </p:nvPr>
        </p:nvSpPr>
        <p:spPr>
          <a:xfrm>
            <a:off x="5445545" y="3161848"/>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29" name="Picture Placeholder 5" descr="Headshot">
            <a:extLst>
              <a:ext uri="{FF2B5EF4-FFF2-40B4-BE49-F238E27FC236}">
                <a16:creationId xmlns:a16="http://schemas.microsoft.com/office/drawing/2014/main" id="{42FCA30F-A5E9-B473-4066-309110FDE1F9}"/>
              </a:ext>
            </a:extLst>
          </p:cNvPr>
          <p:cNvSpPr>
            <a:spLocks noGrp="1"/>
          </p:cNvSpPr>
          <p:nvPr>
            <p:ph type="pic" sz="quarter" idx="37"/>
          </p:nvPr>
        </p:nvSpPr>
        <p:spPr>
          <a:xfrm>
            <a:off x="4386680" y="3791821"/>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30" name="Text Placeholder 2">
            <a:extLst>
              <a:ext uri="{FF2B5EF4-FFF2-40B4-BE49-F238E27FC236}">
                <a16:creationId xmlns:a16="http://schemas.microsoft.com/office/drawing/2014/main" id="{F263491A-5434-9EB9-82AF-26236B9AABB0}"/>
              </a:ext>
            </a:extLst>
          </p:cNvPr>
          <p:cNvSpPr>
            <a:spLocks noGrp="1"/>
          </p:cNvSpPr>
          <p:nvPr>
            <p:ph type="body" sz="quarter" idx="38"/>
          </p:nvPr>
        </p:nvSpPr>
        <p:spPr>
          <a:xfrm>
            <a:off x="5445544" y="3924916"/>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31" name="Text Placeholder 2">
            <a:extLst>
              <a:ext uri="{FF2B5EF4-FFF2-40B4-BE49-F238E27FC236}">
                <a16:creationId xmlns:a16="http://schemas.microsoft.com/office/drawing/2014/main" id="{C73D314E-64C9-4145-0AC8-139F7ABFEA17}"/>
              </a:ext>
            </a:extLst>
          </p:cNvPr>
          <p:cNvSpPr>
            <a:spLocks noGrp="1"/>
          </p:cNvSpPr>
          <p:nvPr>
            <p:ph type="body" sz="quarter" idx="39"/>
          </p:nvPr>
        </p:nvSpPr>
        <p:spPr>
          <a:xfrm>
            <a:off x="5445545" y="4283077"/>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32" name="Picture Placeholder 5" descr="Headshot">
            <a:extLst>
              <a:ext uri="{FF2B5EF4-FFF2-40B4-BE49-F238E27FC236}">
                <a16:creationId xmlns:a16="http://schemas.microsoft.com/office/drawing/2014/main" id="{03273DBB-B886-AC2E-0C83-502F40010394}"/>
              </a:ext>
            </a:extLst>
          </p:cNvPr>
          <p:cNvSpPr>
            <a:spLocks noGrp="1"/>
          </p:cNvSpPr>
          <p:nvPr>
            <p:ph type="pic" sz="quarter" idx="40"/>
          </p:nvPr>
        </p:nvSpPr>
        <p:spPr>
          <a:xfrm>
            <a:off x="4386680" y="4902164"/>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33" name="Text Placeholder 2">
            <a:extLst>
              <a:ext uri="{FF2B5EF4-FFF2-40B4-BE49-F238E27FC236}">
                <a16:creationId xmlns:a16="http://schemas.microsoft.com/office/drawing/2014/main" id="{FFAC1EE4-BC91-72C9-8152-2ED79AF4CFA9}"/>
              </a:ext>
            </a:extLst>
          </p:cNvPr>
          <p:cNvSpPr>
            <a:spLocks noGrp="1"/>
          </p:cNvSpPr>
          <p:nvPr>
            <p:ph type="body" sz="quarter" idx="41"/>
          </p:nvPr>
        </p:nvSpPr>
        <p:spPr>
          <a:xfrm>
            <a:off x="5445544" y="5035259"/>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34" name="Text Placeholder 2">
            <a:extLst>
              <a:ext uri="{FF2B5EF4-FFF2-40B4-BE49-F238E27FC236}">
                <a16:creationId xmlns:a16="http://schemas.microsoft.com/office/drawing/2014/main" id="{41F612D1-3FC9-E376-E1C4-749935A4B6A5}"/>
              </a:ext>
            </a:extLst>
          </p:cNvPr>
          <p:cNvSpPr>
            <a:spLocks noGrp="1"/>
          </p:cNvSpPr>
          <p:nvPr>
            <p:ph type="body" sz="quarter" idx="42"/>
          </p:nvPr>
        </p:nvSpPr>
        <p:spPr>
          <a:xfrm>
            <a:off x="5445545" y="5393420"/>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35" name="Picture Placeholder 5" descr="Headshot">
            <a:extLst>
              <a:ext uri="{FF2B5EF4-FFF2-40B4-BE49-F238E27FC236}">
                <a16:creationId xmlns:a16="http://schemas.microsoft.com/office/drawing/2014/main" id="{D9C5DA60-C804-117A-6CE6-6E75CBBAE57E}"/>
              </a:ext>
            </a:extLst>
          </p:cNvPr>
          <p:cNvSpPr>
            <a:spLocks noGrp="1"/>
          </p:cNvSpPr>
          <p:nvPr>
            <p:ph type="pic" sz="quarter" idx="43"/>
          </p:nvPr>
        </p:nvSpPr>
        <p:spPr>
          <a:xfrm>
            <a:off x="8352972" y="1516706"/>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36" name="Text Placeholder 2">
            <a:extLst>
              <a:ext uri="{FF2B5EF4-FFF2-40B4-BE49-F238E27FC236}">
                <a16:creationId xmlns:a16="http://schemas.microsoft.com/office/drawing/2014/main" id="{50504069-3931-FC37-02D5-9042547623F6}"/>
              </a:ext>
            </a:extLst>
          </p:cNvPr>
          <p:cNvSpPr>
            <a:spLocks noGrp="1"/>
          </p:cNvSpPr>
          <p:nvPr>
            <p:ph type="body" sz="quarter" idx="44"/>
          </p:nvPr>
        </p:nvSpPr>
        <p:spPr>
          <a:xfrm>
            <a:off x="9411836" y="1649801"/>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37" name="Text Placeholder 2">
            <a:extLst>
              <a:ext uri="{FF2B5EF4-FFF2-40B4-BE49-F238E27FC236}">
                <a16:creationId xmlns:a16="http://schemas.microsoft.com/office/drawing/2014/main" id="{4EC01C30-CE79-C4E4-F2B2-FB965DBCB4FD}"/>
              </a:ext>
            </a:extLst>
          </p:cNvPr>
          <p:cNvSpPr>
            <a:spLocks noGrp="1"/>
          </p:cNvSpPr>
          <p:nvPr>
            <p:ph type="body" sz="quarter" idx="45"/>
          </p:nvPr>
        </p:nvSpPr>
        <p:spPr>
          <a:xfrm>
            <a:off x="9411837" y="2007962"/>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38" name="Picture Placeholder 5" descr="Headshot">
            <a:extLst>
              <a:ext uri="{FF2B5EF4-FFF2-40B4-BE49-F238E27FC236}">
                <a16:creationId xmlns:a16="http://schemas.microsoft.com/office/drawing/2014/main" id="{80CE4D42-D5BC-5FD4-519A-BAD980712757}"/>
              </a:ext>
            </a:extLst>
          </p:cNvPr>
          <p:cNvSpPr>
            <a:spLocks noGrp="1"/>
          </p:cNvSpPr>
          <p:nvPr>
            <p:ph type="pic" sz="quarter" idx="46"/>
          </p:nvPr>
        </p:nvSpPr>
        <p:spPr>
          <a:xfrm>
            <a:off x="8352972" y="2670592"/>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39" name="Text Placeholder 2">
            <a:extLst>
              <a:ext uri="{FF2B5EF4-FFF2-40B4-BE49-F238E27FC236}">
                <a16:creationId xmlns:a16="http://schemas.microsoft.com/office/drawing/2014/main" id="{013008FA-E862-83D1-44A7-76CF0490CBB6}"/>
              </a:ext>
            </a:extLst>
          </p:cNvPr>
          <p:cNvSpPr>
            <a:spLocks noGrp="1"/>
          </p:cNvSpPr>
          <p:nvPr>
            <p:ph type="body" sz="quarter" idx="47"/>
          </p:nvPr>
        </p:nvSpPr>
        <p:spPr>
          <a:xfrm>
            <a:off x="9411836" y="2803687"/>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40" name="Text Placeholder 2">
            <a:extLst>
              <a:ext uri="{FF2B5EF4-FFF2-40B4-BE49-F238E27FC236}">
                <a16:creationId xmlns:a16="http://schemas.microsoft.com/office/drawing/2014/main" id="{0126DD52-CA14-B247-7A5E-BEBF689EF3A2}"/>
              </a:ext>
            </a:extLst>
          </p:cNvPr>
          <p:cNvSpPr>
            <a:spLocks noGrp="1"/>
          </p:cNvSpPr>
          <p:nvPr>
            <p:ph type="body" sz="quarter" idx="48"/>
          </p:nvPr>
        </p:nvSpPr>
        <p:spPr>
          <a:xfrm>
            <a:off x="9411837" y="3161848"/>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41" name="Picture Placeholder 5" descr="Headshot">
            <a:extLst>
              <a:ext uri="{FF2B5EF4-FFF2-40B4-BE49-F238E27FC236}">
                <a16:creationId xmlns:a16="http://schemas.microsoft.com/office/drawing/2014/main" id="{7BCFB116-6410-C3CD-E064-CB457E8DE3BF}"/>
              </a:ext>
            </a:extLst>
          </p:cNvPr>
          <p:cNvSpPr>
            <a:spLocks noGrp="1"/>
          </p:cNvSpPr>
          <p:nvPr>
            <p:ph type="pic" sz="quarter" idx="49"/>
          </p:nvPr>
        </p:nvSpPr>
        <p:spPr>
          <a:xfrm>
            <a:off x="8352972" y="3791821"/>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42" name="Text Placeholder 2">
            <a:extLst>
              <a:ext uri="{FF2B5EF4-FFF2-40B4-BE49-F238E27FC236}">
                <a16:creationId xmlns:a16="http://schemas.microsoft.com/office/drawing/2014/main" id="{120E0E0F-C75D-BED6-F575-C050187188E2}"/>
              </a:ext>
            </a:extLst>
          </p:cNvPr>
          <p:cNvSpPr>
            <a:spLocks noGrp="1"/>
          </p:cNvSpPr>
          <p:nvPr>
            <p:ph type="body" sz="quarter" idx="50"/>
          </p:nvPr>
        </p:nvSpPr>
        <p:spPr>
          <a:xfrm>
            <a:off x="9411836" y="3924916"/>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43" name="Text Placeholder 2">
            <a:extLst>
              <a:ext uri="{FF2B5EF4-FFF2-40B4-BE49-F238E27FC236}">
                <a16:creationId xmlns:a16="http://schemas.microsoft.com/office/drawing/2014/main" id="{B1EC209D-AC82-2F8F-7414-11E133CB6744}"/>
              </a:ext>
            </a:extLst>
          </p:cNvPr>
          <p:cNvSpPr>
            <a:spLocks noGrp="1"/>
          </p:cNvSpPr>
          <p:nvPr>
            <p:ph type="body" sz="quarter" idx="51"/>
          </p:nvPr>
        </p:nvSpPr>
        <p:spPr>
          <a:xfrm>
            <a:off x="9411837" y="4283077"/>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44" name="Picture Placeholder 5" descr="Headshot">
            <a:extLst>
              <a:ext uri="{FF2B5EF4-FFF2-40B4-BE49-F238E27FC236}">
                <a16:creationId xmlns:a16="http://schemas.microsoft.com/office/drawing/2014/main" id="{1C5739F8-309C-D88B-291C-0ACA2EB97AE5}"/>
              </a:ext>
            </a:extLst>
          </p:cNvPr>
          <p:cNvSpPr>
            <a:spLocks noGrp="1"/>
          </p:cNvSpPr>
          <p:nvPr>
            <p:ph type="pic" sz="quarter" idx="52"/>
          </p:nvPr>
        </p:nvSpPr>
        <p:spPr>
          <a:xfrm>
            <a:off x="8352972" y="4902164"/>
            <a:ext cx="850900" cy="850900"/>
          </a:xfrm>
          <a:prstGeom prst="ellipse">
            <a:avLst/>
          </a:prstGeom>
          <a:solidFill>
            <a:schemeClr val="bg1"/>
          </a:solidFill>
          <a:effectLst/>
        </p:spPr>
        <p:txBody>
          <a:bodyPr/>
          <a:lstStyle>
            <a:lvl1pPr marL="0" indent="0">
              <a:buNone/>
              <a:defRPr sz="1200" b="0" i="0">
                <a:latin typeface="+mn-lt"/>
              </a:defRPr>
            </a:lvl1pPr>
          </a:lstStyle>
          <a:p>
            <a:endParaRPr lang="en-DK"/>
          </a:p>
        </p:txBody>
      </p:sp>
      <p:sp>
        <p:nvSpPr>
          <p:cNvPr id="45" name="Text Placeholder 2">
            <a:extLst>
              <a:ext uri="{FF2B5EF4-FFF2-40B4-BE49-F238E27FC236}">
                <a16:creationId xmlns:a16="http://schemas.microsoft.com/office/drawing/2014/main" id="{2914A52F-9245-7AD5-A893-AFB568E9D301}"/>
              </a:ext>
            </a:extLst>
          </p:cNvPr>
          <p:cNvSpPr>
            <a:spLocks noGrp="1"/>
          </p:cNvSpPr>
          <p:nvPr>
            <p:ph type="body" sz="quarter" idx="53"/>
          </p:nvPr>
        </p:nvSpPr>
        <p:spPr>
          <a:xfrm>
            <a:off x="9411836" y="5035259"/>
            <a:ext cx="2370713" cy="332827"/>
          </a:xfrm>
          <a:prstGeom prst="rect">
            <a:avLst/>
          </a:prstGeom>
        </p:spPr>
        <p:txBody>
          <a:bodyPr/>
          <a:lstStyle>
            <a:lvl1pPr marL="0" indent="0" algn="l">
              <a:buNone/>
              <a:defRPr sz="1800" b="1"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sp>
        <p:nvSpPr>
          <p:cNvPr id="46" name="Text Placeholder 2">
            <a:extLst>
              <a:ext uri="{FF2B5EF4-FFF2-40B4-BE49-F238E27FC236}">
                <a16:creationId xmlns:a16="http://schemas.microsoft.com/office/drawing/2014/main" id="{6BAB0630-E848-1485-EB64-2B10156CEF80}"/>
              </a:ext>
            </a:extLst>
          </p:cNvPr>
          <p:cNvSpPr>
            <a:spLocks noGrp="1"/>
          </p:cNvSpPr>
          <p:nvPr>
            <p:ph type="body" sz="quarter" idx="54"/>
          </p:nvPr>
        </p:nvSpPr>
        <p:spPr>
          <a:xfrm>
            <a:off x="9411837" y="5393420"/>
            <a:ext cx="2370712" cy="331068"/>
          </a:xfrm>
          <a:prstGeom prst="rect">
            <a:avLst/>
          </a:prstGeom>
        </p:spPr>
        <p:txBody>
          <a:bodyPr/>
          <a:lstStyle>
            <a:lvl1pPr marL="0" indent="0" algn="l">
              <a:buNone/>
              <a:defRPr sz="14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Click to edit</a:t>
            </a:r>
          </a:p>
        </p:txBody>
      </p:sp>
      <p:pic>
        <p:nvPicPr>
          <p:cNvPr id="4" name="Graphic 3">
            <a:extLst>
              <a:ext uri="{FF2B5EF4-FFF2-40B4-BE49-F238E27FC236}">
                <a16:creationId xmlns:a16="http://schemas.microsoft.com/office/drawing/2014/main" id="{64F7194B-B467-98AB-4FC7-DA8CC1690A3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90807" y="5627641"/>
            <a:ext cx="7065818" cy="3644357"/>
          </a:xfrm>
          <a:prstGeom prst="rect">
            <a:avLst/>
          </a:prstGeom>
        </p:spPr>
      </p:pic>
      <p:sp>
        <p:nvSpPr>
          <p:cNvPr id="17" name="Slide Number Placeholder 2">
            <a:extLst>
              <a:ext uri="{FF2B5EF4-FFF2-40B4-BE49-F238E27FC236}">
                <a16:creationId xmlns:a16="http://schemas.microsoft.com/office/drawing/2014/main" id="{9746EFDA-D9B5-4906-0D0A-AE6711EF34C4}"/>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FF90BC5D-75AD-FDF2-0609-51FFAD068DFC}"/>
              </a:ext>
            </a:extLst>
          </p:cNvPr>
          <p:cNvSpPr/>
          <p:nvPr userDrawn="1"/>
        </p:nvSpPr>
        <p:spPr>
          <a:xfrm>
            <a:off x="2255761" y="6544558"/>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851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reaker full slide">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FFCDCC96-96EF-411A-BDF9-DC626E5ABEF7}"/>
              </a:ext>
            </a:extLst>
          </p:cNvPr>
          <p:cNvSpPr>
            <a:spLocks noGrp="1"/>
          </p:cNvSpPr>
          <p:nvPr>
            <p:ph type="title"/>
          </p:nvPr>
        </p:nvSpPr>
        <p:spPr>
          <a:xfrm>
            <a:off x="408719" y="465931"/>
            <a:ext cx="11374562" cy="5926137"/>
          </a:xfrm>
        </p:spPr>
        <p:txBody>
          <a:bodyPr anchor="ctr"/>
          <a:lstStyle>
            <a:lvl1pPr algn="ctr">
              <a:defRPr sz="6000" b="1" i="0">
                <a:solidFill>
                  <a:schemeClr val="tx1"/>
                </a:solidFill>
                <a:latin typeface="+mj-lt"/>
                <a:cs typeface="Arial" panose="020B0604020202020204" pitchFamily="34" charset="0"/>
              </a:defRPr>
            </a:lvl1pPr>
          </a:lstStyle>
          <a:p>
            <a:r>
              <a:rPr lang="en-GB"/>
              <a:t>Click to edit Master title style</a:t>
            </a:r>
            <a:endParaRPr lang="en-DK"/>
          </a:p>
        </p:txBody>
      </p:sp>
      <p:pic>
        <p:nvPicPr>
          <p:cNvPr id="2" name="Graphic 1">
            <a:extLst>
              <a:ext uri="{FF2B5EF4-FFF2-40B4-BE49-F238E27FC236}">
                <a16:creationId xmlns:a16="http://schemas.microsoft.com/office/drawing/2014/main" id="{E535C788-8458-6EF1-7BE8-F73EB9601B95}"/>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390807" y="4895075"/>
            <a:ext cx="7065818" cy="3644357"/>
          </a:xfrm>
          <a:prstGeom prst="rect">
            <a:avLst/>
          </a:prstGeom>
        </p:spPr>
      </p:pic>
      <p:sp>
        <p:nvSpPr>
          <p:cNvPr id="5"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4" name="Rectangle 3">
            <a:extLst>
              <a:ext uri="{FF2B5EF4-FFF2-40B4-BE49-F238E27FC236}">
                <a16:creationId xmlns:a16="http://schemas.microsoft.com/office/drawing/2014/main" id="{0DAFB2F2-F778-4DE8-A889-F116141B12E5}"/>
              </a:ext>
            </a:extLst>
          </p:cNvPr>
          <p:cNvSpPr/>
          <p:nvPr userDrawn="1"/>
        </p:nvSpPr>
        <p:spPr>
          <a:xfrm>
            <a:off x="2228130" y="6489567"/>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37258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reaker slide">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5F62C72-8B93-7E94-9C18-58D4630178F1}"/>
              </a:ext>
            </a:extLst>
          </p:cNvPr>
          <p:cNvSpPr>
            <a:spLocks noGrp="1"/>
          </p:cNvSpPr>
          <p:nvPr>
            <p:ph type="title"/>
          </p:nvPr>
        </p:nvSpPr>
        <p:spPr>
          <a:xfrm>
            <a:off x="408719" y="441325"/>
            <a:ext cx="11374562" cy="5934921"/>
          </a:xfrm>
          <a:prstGeom prst="roundRect">
            <a:avLst>
              <a:gd name="adj" fmla="val 3971"/>
            </a:avLst>
          </a:prstGeom>
          <a:solidFill>
            <a:schemeClr val="accent2"/>
          </a:solidFill>
        </p:spPr>
        <p:txBody>
          <a:bodyPr anchor="ctr"/>
          <a:lstStyle>
            <a:lvl1pPr algn="ctr">
              <a:defRPr sz="6000" b="1" i="0">
                <a:solidFill>
                  <a:schemeClr val="tx1"/>
                </a:solidFill>
                <a:latin typeface="+mj-lt"/>
                <a:cs typeface="Arial" panose="020B0604020202020204" pitchFamily="34" charset="0"/>
              </a:defRPr>
            </a:lvl1pPr>
          </a:lstStyle>
          <a:p>
            <a:r>
              <a:rPr lang="en-GB"/>
              <a:t>Click to edit Master title style</a:t>
            </a:r>
            <a:endParaRPr lang="en-DK"/>
          </a:p>
        </p:txBody>
      </p:sp>
      <p:sp>
        <p:nvSpPr>
          <p:cNvPr id="4"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2E0338D2-11E2-6449-4909-587DC1D56C31}"/>
              </a:ext>
            </a:extLst>
          </p:cNvPr>
          <p:cNvSpPr/>
          <p:nvPr userDrawn="1"/>
        </p:nvSpPr>
        <p:spPr>
          <a:xfrm>
            <a:off x="2237556" y="646203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1091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reaker full slide and subtitl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585FD06-68B5-C903-3CA3-8B0A8D2A8071}"/>
              </a:ext>
              <a:ext uri="{C183D7F6-B498-43B3-948B-1728B52AA6E4}">
                <adec:decorative xmlns:adec="http://schemas.microsoft.com/office/drawing/2017/decorative" val="1"/>
              </a:ext>
            </a:extLst>
          </p:cNvPr>
          <p:cNvSpPr/>
          <p:nvPr userDrawn="1"/>
        </p:nvSpPr>
        <p:spPr>
          <a:xfrm>
            <a:off x="0" y="0"/>
            <a:ext cx="12192000" cy="413366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1" i="0">
              <a:solidFill>
                <a:schemeClr val="bg1"/>
              </a:solidFill>
              <a:latin typeface="Arial" panose="020B0604020202020204" pitchFamily="34" charset="0"/>
            </a:endParaRPr>
          </a:p>
        </p:txBody>
      </p:sp>
      <p:sp>
        <p:nvSpPr>
          <p:cNvPr id="14" name="Title 7">
            <a:extLst>
              <a:ext uri="{FF2B5EF4-FFF2-40B4-BE49-F238E27FC236}">
                <a16:creationId xmlns:a16="http://schemas.microsoft.com/office/drawing/2014/main" id="{F99386F7-AD4B-B0CF-2660-5DDAA5031755}"/>
              </a:ext>
            </a:extLst>
          </p:cNvPr>
          <p:cNvSpPr>
            <a:spLocks noGrp="1"/>
          </p:cNvSpPr>
          <p:nvPr>
            <p:ph type="title"/>
          </p:nvPr>
        </p:nvSpPr>
        <p:spPr>
          <a:xfrm>
            <a:off x="0" y="843695"/>
            <a:ext cx="12192000" cy="2756749"/>
          </a:xfrm>
          <a:prstGeom prst="rect">
            <a:avLst/>
          </a:prstGeom>
        </p:spPr>
        <p:txBody>
          <a:bodyPr anchor="b"/>
          <a:lstStyle>
            <a:lvl1pPr algn="ctr">
              <a:defRPr sz="6000" b="1" i="0">
                <a:solidFill>
                  <a:schemeClr val="tx1"/>
                </a:solidFill>
                <a:latin typeface="+mj-lt"/>
              </a:defRPr>
            </a:lvl1pPr>
          </a:lstStyle>
          <a:p>
            <a:r>
              <a:rPr lang="en-GB"/>
              <a:t>Click to edit Master title style</a:t>
            </a:r>
            <a:endParaRPr lang="en-DK"/>
          </a:p>
        </p:txBody>
      </p:sp>
      <p:cxnSp>
        <p:nvCxnSpPr>
          <p:cNvPr id="3" name="Straight Connector 2">
            <a:extLst>
              <a:ext uri="{FF2B5EF4-FFF2-40B4-BE49-F238E27FC236}">
                <a16:creationId xmlns:a16="http://schemas.microsoft.com/office/drawing/2014/main" id="{8226A117-5EC9-4574-2878-77017A3EF360}"/>
              </a:ext>
              <a:ext uri="{C183D7F6-B498-43B3-948B-1728B52AA6E4}">
                <adec:decorative xmlns:adec="http://schemas.microsoft.com/office/drawing/2017/decorative" val="1"/>
              </a:ext>
            </a:extLst>
          </p:cNvPr>
          <p:cNvCxnSpPr>
            <a:cxnSpLocks/>
          </p:cNvCxnSpPr>
          <p:nvPr userDrawn="1"/>
        </p:nvCxnSpPr>
        <p:spPr>
          <a:xfrm>
            <a:off x="1332089" y="4133674"/>
            <a:ext cx="9527823" cy="0"/>
          </a:xfrm>
          <a:prstGeom prst="line">
            <a:avLst/>
          </a:prstGeom>
          <a:ln w="25400" cap="rnd">
            <a:solidFill>
              <a:schemeClr val="tx1"/>
            </a:solidFill>
            <a:round/>
          </a:ln>
        </p:spPr>
        <p:style>
          <a:lnRef idx="1">
            <a:schemeClr val="accent1"/>
          </a:lnRef>
          <a:fillRef idx="0">
            <a:schemeClr val="accent1"/>
          </a:fillRef>
          <a:effectRef idx="0">
            <a:schemeClr val="accent1"/>
          </a:effectRef>
          <a:fontRef idx="minor">
            <a:schemeClr val="tx1"/>
          </a:fontRef>
        </p:style>
      </p:cxnSp>
      <p:sp>
        <p:nvSpPr>
          <p:cNvPr id="6" name="Text Placeholder 6">
            <a:extLst>
              <a:ext uri="{FF2B5EF4-FFF2-40B4-BE49-F238E27FC236}">
                <a16:creationId xmlns:a16="http://schemas.microsoft.com/office/drawing/2014/main" id="{A4E76EF8-5A75-D051-2CEC-C879B0F72C18}"/>
              </a:ext>
            </a:extLst>
          </p:cNvPr>
          <p:cNvSpPr>
            <a:spLocks noGrp="1"/>
          </p:cNvSpPr>
          <p:nvPr>
            <p:ph type="body" sz="quarter" idx="13"/>
          </p:nvPr>
        </p:nvSpPr>
        <p:spPr>
          <a:xfrm>
            <a:off x="0" y="4563183"/>
            <a:ext cx="12191999" cy="1651908"/>
          </a:xfrm>
          <a:prstGeom prst="rect">
            <a:avLst/>
          </a:prstGeom>
        </p:spPr>
        <p:txBody>
          <a:bodyPr anchor="t"/>
          <a:lstStyle>
            <a:lvl1pPr marL="0" indent="0" algn="ctr">
              <a:spcBef>
                <a:spcPts val="0"/>
              </a:spcBef>
              <a:buNone/>
              <a:defRPr sz="2400" b="0" i="0">
                <a:solidFill>
                  <a:schemeClr val="tx1"/>
                </a:solidFill>
                <a:latin typeface="+mn-lt"/>
              </a:defRPr>
            </a:lvl1pPr>
            <a:lvl5pPr marL="1828800" indent="0">
              <a:buNone/>
              <a:defRPr/>
            </a:lvl5pPr>
          </a:lstStyle>
          <a:p>
            <a:pPr lvl="0"/>
            <a:r>
              <a:rPr lang="en-GB"/>
              <a:t>Click to edit</a:t>
            </a:r>
          </a:p>
        </p:txBody>
      </p:sp>
      <p:pic>
        <p:nvPicPr>
          <p:cNvPr id="9" name="Graphic 8" descr="Siteimprove logo">
            <a:extLst>
              <a:ext uri="{FF2B5EF4-FFF2-40B4-BE49-F238E27FC236}">
                <a16:creationId xmlns:a16="http://schemas.microsoft.com/office/drawing/2014/main" id="{3FD20EFD-EACC-D14E-ADFF-DDEF573156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7840" y="6442372"/>
            <a:ext cx="1115365" cy="274882"/>
          </a:xfrm>
          <a:prstGeom prst="rect">
            <a:avLst/>
          </a:prstGeom>
        </p:spPr>
      </p:pic>
      <p:sp>
        <p:nvSpPr>
          <p:cNvPr id="7" name="Text Placeholder 2">
            <a:extLst>
              <a:ext uri="{FF2B5EF4-FFF2-40B4-BE49-F238E27FC236}">
                <a16:creationId xmlns:a16="http://schemas.microsoft.com/office/drawing/2014/main" id="{D30D5016-CE1F-726F-31CE-ABF908487157}"/>
              </a:ext>
            </a:extLst>
          </p:cNvPr>
          <p:cNvSpPr txBox="1">
            <a:spLocks/>
          </p:cNvSpPr>
          <p:nvPr userDrawn="1"/>
        </p:nvSpPr>
        <p:spPr>
          <a:xfrm>
            <a:off x="1578786" y="6462000"/>
            <a:ext cx="3318911" cy="243629"/>
          </a:xfrm>
          <a:prstGeom prst="rect">
            <a:avLst/>
          </a:prstGeom>
          <a:noFill/>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a:ln>
                  <a:noFill/>
                </a:ln>
                <a:solidFill>
                  <a:schemeClr val="tx1"/>
                </a:solidFill>
                <a:effectLst/>
                <a:uLnTx/>
                <a:uFillTx/>
                <a:latin typeface="Arial" panose="020B0604020202020204" pitchFamily="34" charset="0"/>
                <a:ea typeface="+mn-ea"/>
                <a:cs typeface="+mn-cs"/>
              </a:rPr>
              <a:t>© Siteimprove CONFIDENTIAL</a:t>
            </a:r>
          </a:p>
        </p:txBody>
      </p:sp>
      <p:sp>
        <p:nvSpPr>
          <p:cNvPr id="2"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4" name="Rectangle 3">
            <a:extLst>
              <a:ext uri="{FF2B5EF4-FFF2-40B4-BE49-F238E27FC236}">
                <a16:creationId xmlns:a16="http://schemas.microsoft.com/office/drawing/2014/main" id="{8C1849BC-EA2E-C880-CAE4-99EEB8D2B9C5}"/>
              </a:ext>
            </a:extLst>
          </p:cNvPr>
          <p:cNvSpPr/>
          <p:nvPr userDrawn="1"/>
        </p:nvSpPr>
        <p:spPr>
          <a:xfrm>
            <a:off x="2246984" y="6442372"/>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0901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Key message on few lines">
    <p:spTree>
      <p:nvGrpSpPr>
        <p:cNvPr id="1" name=""/>
        <p:cNvGrpSpPr/>
        <p:nvPr/>
      </p:nvGrpSpPr>
      <p:grpSpPr>
        <a:xfrm>
          <a:off x="0" y="0"/>
          <a:ext cx="0" cy="0"/>
          <a:chOff x="0" y="0"/>
          <a:chExt cx="0" cy="0"/>
        </a:xfrm>
      </p:grpSpPr>
      <p:sp>
        <p:nvSpPr>
          <p:cNvPr id="10" name="Text Placeholder 12">
            <a:extLst>
              <a:ext uri="{FF2B5EF4-FFF2-40B4-BE49-F238E27FC236}">
                <a16:creationId xmlns:a16="http://schemas.microsoft.com/office/drawing/2014/main" id="{ED05444D-40E1-4FB5-048E-6CEFB4346F73}"/>
              </a:ext>
            </a:extLst>
          </p:cNvPr>
          <p:cNvSpPr>
            <a:spLocks noGrp="1"/>
          </p:cNvSpPr>
          <p:nvPr>
            <p:ph type="body" sz="quarter" idx="12"/>
          </p:nvPr>
        </p:nvSpPr>
        <p:spPr>
          <a:xfrm>
            <a:off x="-5309" y="2191999"/>
            <a:ext cx="12192000" cy="522288"/>
          </a:xfrm>
          <a:prstGeom prst="rect">
            <a:avLst/>
          </a:prstGeom>
        </p:spPr>
        <p:txBody>
          <a:bodyPr anchor="ctr"/>
          <a:lstStyle>
            <a:lvl1pPr marL="0" indent="0" algn="ctr">
              <a:buNone/>
              <a:defRPr sz="2800" b="0" i="0">
                <a:solidFill>
                  <a:schemeClr val="tx1"/>
                </a:solidFill>
                <a:latin typeface="+mn-lt"/>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GB"/>
              <a:t>Click to edit Master text styles</a:t>
            </a:r>
          </a:p>
        </p:txBody>
      </p:sp>
      <p:sp>
        <p:nvSpPr>
          <p:cNvPr id="9" name="Title 3">
            <a:extLst>
              <a:ext uri="{FF2B5EF4-FFF2-40B4-BE49-F238E27FC236}">
                <a16:creationId xmlns:a16="http://schemas.microsoft.com/office/drawing/2014/main" id="{765147D9-ACE4-BECF-C7BF-2BCBE7A793FE}"/>
              </a:ext>
            </a:extLst>
          </p:cNvPr>
          <p:cNvSpPr>
            <a:spLocks noGrp="1"/>
          </p:cNvSpPr>
          <p:nvPr>
            <p:ph type="title" hasCustomPrompt="1"/>
          </p:nvPr>
        </p:nvSpPr>
        <p:spPr>
          <a:xfrm>
            <a:off x="-11113" y="2756479"/>
            <a:ext cx="12214225" cy="1345043"/>
          </a:xfrm>
          <a:prstGeom prst="rect">
            <a:avLst/>
          </a:prstGeom>
        </p:spPr>
        <p:txBody>
          <a:bodyPr anchor="ctr"/>
          <a:lstStyle>
            <a:lvl1pPr algn="ctr">
              <a:lnSpc>
                <a:spcPct val="100000"/>
              </a:lnSpc>
              <a:defRPr sz="10000" b="1" i="0">
                <a:solidFill>
                  <a:schemeClr val="tx1"/>
                </a:solidFill>
                <a:effectLst/>
                <a:latin typeface="+mj-lt"/>
              </a:defRPr>
            </a:lvl1pPr>
          </a:lstStyle>
          <a:p>
            <a:pPr lvl="0"/>
            <a:r>
              <a:rPr lang="en-GB"/>
              <a:t>CLICK TO EDIT</a:t>
            </a:r>
          </a:p>
        </p:txBody>
      </p:sp>
      <p:sp>
        <p:nvSpPr>
          <p:cNvPr id="8" name="Text Placeholder 12">
            <a:extLst>
              <a:ext uri="{FF2B5EF4-FFF2-40B4-BE49-F238E27FC236}">
                <a16:creationId xmlns:a16="http://schemas.microsoft.com/office/drawing/2014/main" id="{5A72B47A-821E-3064-F91A-0136D1CE708D}"/>
              </a:ext>
            </a:extLst>
          </p:cNvPr>
          <p:cNvSpPr>
            <a:spLocks noGrp="1"/>
          </p:cNvSpPr>
          <p:nvPr>
            <p:ph type="body" sz="quarter" idx="13"/>
          </p:nvPr>
        </p:nvSpPr>
        <p:spPr>
          <a:xfrm>
            <a:off x="-10618" y="4127284"/>
            <a:ext cx="12202618" cy="522288"/>
          </a:xfrm>
          <a:prstGeom prst="rect">
            <a:avLst/>
          </a:prstGeom>
        </p:spPr>
        <p:txBody>
          <a:bodyPr anchor="ctr"/>
          <a:lstStyle>
            <a:lvl1pPr marL="0" indent="0" algn="ctr">
              <a:buNone/>
              <a:defRPr sz="2800" b="0" i="0">
                <a:solidFill>
                  <a:schemeClr val="tx1"/>
                </a:solidFill>
                <a:latin typeface="+mn-lt"/>
                <a:cs typeface="Arial" panose="020B0604020202020204" pitchFamily="34" charset="0"/>
              </a:defRPr>
            </a:lvl1pPr>
            <a:lvl2pPr marL="457200" indent="0">
              <a:buNone/>
              <a:defRPr sz="2800">
                <a:solidFill>
                  <a:schemeClr val="bg1"/>
                </a:solidFill>
              </a:defRPr>
            </a:lvl2pPr>
            <a:lvl3pPr marL="914400" indent="0">
              <a:buNone/>
              <a:defRPr sz="2800">
                <a:solidFill>
                  <a:schemeClr val="bg1"/>
                </a:solidFill>
              </a:defRPr>
            </a:lvl3pPr>
            <a:lvl4pPr marL="1371600" indent="0">
              <a:buNone/>
              <a:defRPr sz="2800">
                <a:solidFill>
                  <a:schemeClr val="bg1"/>
                </a:solidFill>
              </a:defRPr>
            </a:lvl4pPr>
            <a:lvl5pPr marL="1828800" indent="0">
              <a:buNone/>
              <a:defRPr sz="2800">
                <a:solidFill>
                  <a:schemeClr val="bg1"/>
                </a:solidFill>
              </a:defRPr>
            </a:lvl5pPr>
          </a:lstStyle>
          <a:p>
            <a:pPr lvl="0"/>
            <a:r>
              <a:rPr lang="en-GB"/>
              <a:t>Click to edit Master text style</a:t>
            </a:r>
          </a:p>
        </p:txBody>
      </p:sp>
      <p:pic>
        <p:nvPicPr>
          <p:cNvPr id="2" name="Graphic 1">
            <a:extLst>
              <a:ext uri="{FF2B5EF4-FFF2-40B4-BE49-F238E27FC236}">
                <a16:creationId xmlns:a16="http://schemas.microsoft.com/office/drawing/2014/main" id="{52444EF4-D358-A7D6-7D39-231B9C1239D1}"/>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37885" y="799029"/>
            <a:ext cx="1104900" cy="1104900"/>
          </a:xfrm>
          <a:prstGeom prst="rect">
            <a:avLst/>
          </a:prstGeom>
        </p:spPr>
      </p:pic>
      <p:sp>
        <p:nvSpPr>
          <p:cNvPr id="3"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4" name="Rectangle 3">
            <a:extLst>
              <a:ext uri="{FF2B5EF4-FFF2-40B4-BE49-F238E27FC236}">
                <a16:creationId xmlns:a16="http://schemas.microsoft.com/office/drawing/2014/main" id="{999A467E-7C64-D7A3-0733-020E6864E3EF}"/>
              </a:ext>
            </a:extLst>
          </p:cNvPr>
          <p:cNvSpPr/>
          <p:nvPr userDrawn="1"/>
        </p:nvSpPr>
        <p:spPr>
          <a:xfrm>
            <a:off x="2246984" y="646203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9719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Key message">
    <p:spTree>
      <p:nvGrpSpPr>
        <p:cNvPr id="1" name=""/>
        <p:cNvGrpSpPr/>
        <p:nvPr/>
      </p:nvGrpSpPr>
      <p:grpSpPr>
        <a:xfrm>
          <a:off x="0" y="0"/>
          <a:ext cx="0" cy="0"/>
          <a:chOff x="0" y="0"/>
          <a:chExt cx="0" cy="0"/>
        </a:xfrm>
      </p:grpSpPr>
      <p:sp>
        <p:nvSpPr>
          <p:cNvPr id="2" name="Title 3">
            <a:extLst>
              <a:ext uri="{FF2B5EF4-FFF2-40B4-BE49-F238E27FC236}">
                <a16:creationId xmlns:a16="http://schemas.microsoft.com/office/drawing/2014/main" id="{762D07D5-F6E8-AA53-9062-E2C8EBB88309}"/>
              </a:ext>
            </a:extLst>
          </p:cNvPr>
          <p:cNvSpPr>
            <a:spLocks noGrp="1"/>
          </p:cNvSpPr>
          <p:nvPr>
            <p:ph type="title" hasCustomPrompt="1"/>
          </p:nvPr>
        </p:nvSpPr>
        <p:spPr>
          <a:xfrm>
            <a:off x="-11113" y="2756478"/>
            <a:ext cx="12214225" cy="1345043"/>
          </a:xfrm>
          <a:prstGeom prst="rect">
            <a:avLst/>
          </a:prstGeom>
        </p:spPr>
        <p:txBody>
          <a:bodyPr anchor="ctr"/>
          <a:lstStyle>
            <a:lvl1pPr algn="ctr">
              <a:lnSpc>
                <a:spcPct val="100000"/>
              </a:lnSpc>
              <a:defRPr sz="10000" b="1" i="0">
                <a:solidFill>
                  <a:schemeClr val="tx1"/>
                </a:solidFill>
                <a:effectLst/>
                <a:latin typeface="+mj-lt"/>
              </a:defRPr>
            </a:lvl1pPr>
          </a:lstStyle>
          <a:p>
            <a:pPr lvl="0"/>
            <a:r>
              <a:rPr lang="en-GB"/>
              <a:t>CLICK TO EDIT</a:t>
            </a:r>
          </a:p>
        </p:txBody>
      </p:sp>
      <p:pic>
        <p:nvPicPr>
          <p:cNvPr id="3" name="Graphic 2">
            <a:extLst>
              <a:ext uri="{FF2B5EF4-FFF2-40B4-BE49-F238E27FC236}">
                <a16:creationId xmlns:a16="http://schemas.microsoft.com/office/drawing/2014/main" id="{A2FE33E7-94B4-9772-A9DE-F80EFBD57582}"/>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9437885" y="799029"/>
            <a:ext cx="1104900" cy="1104900"/>
          </a:xfrm>
          <a:prstGeom prst="rect">
            <a:avLst/>
          </a:prstGeom>
        </p:spPr>
      </p:pic>
      <p:sp>
        <p:nvSpPr>
          <p:cNvPr id="5"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4" name="Rectangle 3">
            <a:extLst>
              <a:ext uri="{FF2B5EF4-FFF2-40B4-BE49-F238E27FC236}">
                <a16:creationId xmlns:a16="http://schemas.microsoft.com/office/drawing/2014/main" id="{5664D550-D5A3-AF0C-4929-16A9A984DCCD}"/>
              </a:ext>
            </a:extLst>
          </p:cNvPr>
          <p:cNvSpPr/>
          <p:nvPr userDrawn="1"/>
        </p:nvSpPr>
        <p:spPr>
          <a:xfrm>
            <a:off x="2237557" y="646203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9110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sentenc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5FD5B7-908E-2CB7-CAE5-E31DA4B348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7247" y="1000352"/>
            <a:ext cx="9417504" cy="4857293"/>
          </a:xfrm>
          <a:prstGeom prst="rect">
            <a:avLst/>
          </a:prstGeom>
        </p:spPr>
      </p:pic>
      <p:sp>
        <p:nvSpPr>
          <p:cNvPr id="9" name="Title 3">
            <a:extLst>
              <a:ext uri="{FF2B5EF4-FFF2-40B4-BE49-F238E27FC236}">
                <a16:creationId xmlns:a16="http://schemas.microsoft.com/office/drawing/2014/main" id="{765147D9-ACE4-BECF-C7BF-2BCBE7A793FE}"/>
              </a:ext>
            </a:extLst>
          </p:cNvPr>
          <p:cNvSpPr>
            <a:spLocks noGrp="1"/>
          </p:cNvSpPr>
          <p:nvPr>
            <p:ph type="title" hasCustomPrompt="1"/>
          </p:nvPr>
        </p:nvSpPr>
        <p:spPr>
          <a:xfrm>
            <a:off x="-11113" y="0"/>
            <a:ext cx="12214225" cy="6857999"/>
          </a:xfrm>
          <a:prstGeom prst="rect">
            <a:avLst/>
          </a:prstGeom>
        </p:spPr>
        <p:txBody>
          <a:bodyPr anchor="ctr"/>
          <a:lstStyle>
            <a:lvl1pPr algn="ctr">
              <a:lnSpc>
                <a:spcPct val="100000"/>
              </a:lnSpc>
              <a:defRPr sz="4400" b="1" i="0">
                <a:solidFill>
                  <a:schemeClr val="tx1"/>
                </a:solidFill>
                <a:effectLst/>
                <a:latin typeface="+mj-lt"/>
              </a:defRPr>
            </a:lvl1pPr>
          </a:lstStyle>
          <a:p>
            <a:pPr lvl="0"/>
            <a:r>
              <a:rPr lang="en-GB"/>
              <a:t>CLICK TO EDIT</a:t>
            </a:r>
          </a:p>
        </p:txBody>
      </p:sp>
      <p:sp>
        <p:nvSpPr>
          <p:cNvPr id="3"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latin typeface="+mn-lt"/>
              </a:rPr>
              <a:pPr/>
              <a:t>‹#›</a:t>
            </a:fld>
            <a:endParaRPr lang="en-DK">
              <a:latin typeface="+mn-lt"/>
            </a:endParaRPr>
          </a:p>
        </p:txBody>
      </p:sp>
      <p:sp>
        <p:nvSpPr>
          <p:cNvPr id="4" name="Rectangle 3">
            <a:extLst>
              <a:ext uri="{FF2B5EF4-FFF2-40B4-BE49-F238E27FC236}">
                <a16:creationId xmlns:a16="http://schemas.microsoft.com/office/drawing/2014/main" id="{46126110-66F2-DF2F-62FB-BDA35F2E3F79}"/>
              </a:ext>
            </a:extLst>
          </p:cNvPr>
          <p:cNvSpPr/>
          <p:nvPr userDrawn="1"/>
        </p:nvSpPr>
        <p:spPr>
          <a:xfrm>
            <a:off x="2218703" y="646203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802885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7" name="Graphic 6" descr="Siteimprove logo">
            <a:extLst>
              <a:ext uri="{FF2B5EF4-FFF2-40B4-BE49-F238E27FC236}">
                <a16:creationId xmlns:a16="http://schemas.microsoft.com/office/drawing/2014/main" id="{64B544F3-4372-76A1-46D5-E930120E86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00245" y="1056785"/>
            <a:ext cx="2391509" cy="589388"/>
          </a:xfrm>
          <a:prstGeom prst="rect">
            <a:avLst/>
          </a:prstGeom>
          <a:effectLst/>
        </p:spPr>
      </p:pic>
      <p:sp>
        <p:nvSpPr>
          <p:cNvPr id="5" name="Title 7">
            <a:extLst>
              <a:ext uri="{FF2B5EF4-FFF2-40B4-BE49-F238E27FC236}">
                <a16:creationId xmlns:a16="http://schemas.microsoft.com/office/drawing/2014/main" id="{3F085633-5BD9-598E-6E1B-9CABA434F246}"/>
              </a:ext>
            </a:extLst>
          </p:cNvPr>
          <p:cNvSpPr>
            <a:spLocks noGrp="1"/>
          </p:cNvSpPr>
          <p:nvPr>
            <p:ph type="title"/>
          </p:nvPr>
        </p:nvSpPr>
        <p:spPr>
          <a:xfrm>
            <a:off x="0" y="2177536"/>
            <a:ext cx="12192000" cy="2502928"/>
          </a:xfrm>
          <a:prstGeom prst="rect">
            <a:avLst/>
          </a:prstGeom>
        </p:spPr>
        <p:txBody>
          <a:bodyPr anchor="ctr"/>
          <a:lstStyle>
            <a:lvl1pPr algn="ctr">
              <a:defRPr sz="5000" b="1" i="0">
                <a:solidFill>
                  <a:schemeClr val="tx1"/>
                </a:solidFill>
                <a:latin typeface="+mj-lt"/>
              </a:defRPr>
            </a:lvl1pPr>
          </a:lstStyle>
          <a:p>
            <a:r>
              <a:rPr lang="en-GB"/>
              <a:t>Click to edit Master title style</a:t>
            </a:r>
            <a:endParaRPr lang="en-DK"/>
          </a:p>
        </p:txBody>
      </p:sp>
      <p:pic>
        <p:nvPicPr>
          <p:cNvPr id="12" name="Graphic 11">
            <a:extLst>
              <a:ext uri="{FF2B5EF4-FFF2-40B4-BE49-F238E27FC236}">
                <a16:creationId xmlns:a16="http://schemas.microsoft.com/office/drawing/2014/main" id="{89280D2D-244F-894B-DD30-2ECF0A5BC4F2}"/>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7885" y="799029"/>
            <a:ext cx="1104900" cy="1104900"/>
          </a:xfrm>
          <a:prstGeom prst="rect">
            <a:avLst/>
          </a:prstGeom>
        </p:spPr>
      </p:pic>
      <p:pic>
        <p:nvPicPr>
          <p:cNvPr id="6" name="Graphic 5">
            <a:extLst>
              <a:ext uri="{FF2B5EF4-FFF2-40B4-BE49-F238E27FC236}">
                <a16:creationId xmlns:a16="http://schemas.microsoft.com/office/drawing/2014/main" id="{8AF8414D-4DFC-01BD-1680-1B19D8A88675}"/>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90807" y="4576084"/>
            <a:ext cx="7065818" cy="3644357"/>
          </a:xfrm>
          <a:prstGeom prst="rect">
            <a:avLst/>
          </a:prstGeom>
        </p:spPr>
      </p:pic>
      <p:sp>
        <p:nvSpPr>
          <p:cNvPr id="10" name="Text Placeholder 2">
            <a:extLst>
              <a:ext uri="{FF2B5EF4-FFF2-40B4-BE49-F238E27FC236}">
                <a16:creationId xmlns:a16="http://schemas.microsoft.com/office/drawing/2014/main" id="{2D2559C3-E0AA-E133-229C-DB545CB0D099}"/>
              </a:ext>
            </a:extLst>
          </p:cNvPr>
          <p:cNvSpPr txBox="1">
            <a:spLocks/>
          </p:cNvSpPr>
          <p:nvPr userDrawn="1"/>
        </p:nvSpPr>
        <p:spPr>
          <a:xfrm>
            <a:off x="407988" y="6462000"/>
            <a:ext cx="3318911" cy="243629"/>
          </a:xfrm>
          <a:prstGeom prst="rect">
            <a:avLst/>
          </a:prstGeom>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a:ln>
                  <a:noFill/>
                </a:ln>
                <a:solidFill>
                  <a:schemeClr val="tx1"/>
                </a:solidFill>
                <a:effectLst/>
                <a:uLnTx/>
                <a:uFillTx/>
                <a:latin typeface="Arial" panose="020B0604020202020204" pitchFamily="34" charset="0"/>
                <a:ea typeface="+mn-ea"/>
                <a:cs typeface="+mn-cs"/>
              </a:rPr>
              <a:t>© Siteimprove CONFIDENTIAL</a:t>
            </a:r>
          </a:p>
        </p:txBody>
      </p:sp>
      <p:sp>
        <p:nvSpPr>
          <p:cNvPr id="9"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a:prstGeom prst="rect">
            <a:avLst/>
          </a:prstGeo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B0D1B7A5-AA81-CA5B-DAC2-CA46242D804C}"/>
              </a:ext>
            </a:extLst>
          </p:cNvPr>
          <p:cNvSpPr/>
          <p:nvPr userDrawn="1"/>
        </p:nvSpPr>
        <p:spPr>
          <a:xfrm>
            <a:off x="1076964" y="6434695"/>
            <a:ext cx="1583267" cy="24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01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grpSp>
        <p:nvGrpSpPr>
          <p:cNvPr id="4" name="Group 3" descr="Quotation mark">
            <a:extLst>
              <a:ext uri="{FF2B5EF4-FFF2-40B4-BE49-F238E27FC236}">
                <a16:creationId xmlns:a16="http://schemas.microsoft.com/office/drawing/2014/main" id="{6493345A-E837-D13E-4A29-7612347833CE}"/>
              </a:ext>
              <a:ext uri="{C183D7F6-B498-43B3-948B-1728B52AA6E4}">
                <adec:decorative xmlns:adec="http://schemas.microsoft.com/office/drawing/2017/decorative" val="0"/>
              </a:ext>
            </a:extLst>
          </p:cNvPr>
          <p:cNvGrpSpPr/>
          <p:nvPr userDrawn="1"/>
        </p:nvGrpSpPr>
        <p:grpSpPr>
          <a:xfrm>
            <a:off x="5385054" y="1301741"/>
            <a:ext cx="1421892" cy="955105"/>
            <a:chOff x="1640172" y="1376362"/>
            <a:chExt cx="1421892" cy="955105"/>
          </a:xfrm>
        </p:grpSpPr>
        <p:pic>
          <p:nvPicPr>
            <p:cNvPr id="5" name="Graphic 4">
              <a:extLst>
                <a:ext uri="{FF2B5EF4-FFF2-40B4-BE49-F238E27FC236}">
                  <a16:creationId xmlns:a16="http://schemas.microsoft.com/office/drawing/2014/main" id="{16250396-2DD2-458D-CC7D-184B6CC938D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640172" y="1598094"/>
              <a:ext cx="1421892" cy="733373"/>
            </a:xfrm>
            <a:prstGeom prst="rect">
              <a:avLst/>
            </a:prstGeom>
          </p:spPr>
        </p:pic>
        <p:pic>
          <p:nvPicPr>
            <p:cNvPr id="6" name="Graphic 5" descr="Quotes">
              <a:extLst>
                <a:ext uri="{FF2B5EF4-FFF2-40B4-BE49-F238E27FC236}">
                  <a16:creationId xmlns:a16="http://schemas.microsoft.com/office/drawing/2014/main" id="{7E9794BA-09C9-12B1-C1C0-A958BCD7999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900268" y="1376362"/>
              <a:ext cx="901700" cy="685800"/>
            </a:xfrm>
            <a:prstGeom prst="rect">
              <a:avLst/>
            </a:prstGeom>
          </p:spPr>
        </p:pic>
      </p:grpSp>
      <p:sp>
        <p:nvSpPr>
          <p:cNvPr id="2" name="Title 1">
            <a:extLst>
              <a:ext uri="{FF2B5EF4-FFF2-40B4-BE49-F238E27FC236}">
                <a16:creationId xmlns:a16="http://schemas.microsoft.com/office/drawing/2014/main" id="{DD704405-2C9E-D24D-3D7D-15930B82BD2C}"/>
              </a:ext>
            </a:extLst>
          </p:cNvPr>
          <p:cNvSpPr>
            <a:spLocks noGrp="1"/>
          </p:cNvSpPr>
          <p:nvPr>
            <p:ph type="title"/>
          </p:nvPr>
        </p:nvSpPr>
        <p:spPr>
          <a:xfrm>
            <a:off x="2726530" y="2511240"/>
            <a:ext cx="6738937" cy="1835519"/>
          </a:xfrm>
        </p:spPr>
        <p:txBody>
          <a:bodyPr anchor="ctr"/>
          <a:lstStyle>
            <a:lvl1pPr algn="ct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7" name="Text Placeholder 2">
            <a:extLst>
              <a:ext uri="{FF2B5EF4-FFF2-40B4-BE49-F238E27FC236}">
                <a16:creationId xmlns:a16="http://schemas.microsoft.com/office/drawing/2014/main" id="{00125810-4E74-5F2E-293E-E6304F48A710}"/>
              </a:ext>
            </a:extLst>
          </p:cNvPr>
          <p:cNvSpPr>
            <a:spLocks noGrp="1"/>
          </p:cNvSpPr>
          <p:nvPr>
            <p:ph type="body" sz="quarter" idx="21" hasCustomPrompt="1"/>
          </p:nvPr>
        </p:nvSpPr>
        <p:spPr>
          <a:xfrm>
            <a:off x="3265686" y="4672391"/>
            <a:ext cx="5660623" cy="662136"/>
          </a:xfrm>
          <a:prstGeom prst="rect">
            <a:avLst/>
          </a:prstGeom>
        </p:spPr>
        <p:txBody>
          <a:bodyPr/>
          <a:lstStyle>
            <a:lvl1pPr marL="0" indent="0" algn="ctr">
              <a:buNone/>
              <a:defRPr sz="1800" b="0" i="0">
                <a:solidFill>
                  <a:schemeClr val="tx1"/>
                </a:solidFill>
                <a:latin typeface="+mn-lt"/>
                <a:ea typeface="Inter" panose="02000503000000020004" pitchFamily="2" charset="0"/>
              </a:defRPr>
            </a:lvl1pPr>
            <a:lvl2pPr marL="457200" indent="0">
              <a:buNone/>
              <a:defRPr b="0" i="0">
                <a:solidFill>
                  <a:schemeClr val="tx1"/>
                </a:solidFill>
                <a:latin typeface="+mn-lt"/>
                <a:ea typeface="Inter" panose="02000503000000020004" pitchFamily="2" charset="0"/>
              </a:defRPr>
            </a:lvl2pPr>
            <a:lvl3pPr marL="914400" indent="0">
              <a:buNone/>
              <a:defRPr b="0" i="0">
                <a:solidFill>
                  <a:schemeClr val="tx1"/>
                </a:solidFill>
                <a:latin typeface="+mn-lt"/>
                <a:ea typeface="Inter" panose="02000503000000020004" pitchFamily="2" charset="0"/>
              </a:defRPr>
            </a:lvl3pPr>
            <a:lvl4pPr marL="1371600" indent="0">
              <a:buNone/>
              <a:defRPr b="0" i="0">
                <a:solidFill>
                  <a:schemeClr val="tx1"/>
                </a:solidFill>
                <a:latin typeface="+mn-lt"/>
                <a:ea typeface="Inter" panose="02000503000000020004" pitchFamily="2" charset="0"/>
              </a:defRPr>
            </a:lvl4pPr>
          </a:lstStyle>
          <a:p>
            <a:pPr lvl="0"/>
            <a:r>
              <a:rPr lang="en-GB"/>
              <a:t>Name, Title</a:t>
            </a:r>
          </a:p>
        </p:txBody>
      </p:sp>
      <p:sp>
        <p:nvSpPr>
          <p:cNvPr id="8"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DDD3AF29-4696-5847-DE8F-2BDE62887843}"/>
              </a:ext>
            </a:extLst>
          </p:cNvPr>
          <p:cNvSpPr/>
          <p:nvPr userDrawn="1"/>
        </p:nvSpPr>
        <p:spPr>
          <a:xfrm>
            <a:off x="2246985" y="646203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0697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Highlighted text slide">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16250396-2DD2-458D-CC7D-184B6CC938D9}"/>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71700" y="1480479"/>
            <a:ext cx="1657350" cy="854816"/>
          </a:xfrm>
          <a:prstGeom prst="rect">
            <a:avLst/>
          </a:prstGeom>
        </p:spPr>
      </p:pic>
      <p:sp>
        <p:nvSpPr>
          <p:cNvPr id="2" name="Title 1">
            <a:extLst>
              <a:ext uri="{FF2B5EF4-FFF2-40B4-BE49-F238E27FC236}">
                <a16:creationId xmlns:a16="http://schemas.microsoft.com/office/drawing/2014/main" id="{DD704405-2C9E-D24D-3D7D-15930B82BD2C}"/>
              </a:ext>
            </a:extLst>
          </p:cNvPr>
          <p:cNvSpPr>
            <a:spLocks noGrp="1"/>
          </p:cNvSpPr>
          <p:nvPr>
            <p:ph type="title"/>
          </p:nvPr>
        </p:nvSpPr>
        <p:spPr>
          <a:xfrm>
            <a:off x="2726530" y="1964956"/>
            <a:ext cx="6738937" cy="2878507"/>
          </a:xfrm>
        </p:spPr>
        <p:txBody>
          <a:bodyPr anchor="t"/>
          <a:lstStyle>
            <a:lvl1pPr algn="l">
              <a:lnSpc>
                <a:spcPct val="100000"/>
              </a:lnSpc>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4"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0770A762-8A6F-5F7C-5133-C48EEA55A697}"/>
              </a:ext>
            </a:extLst>
          </p:cNvPr>
          <p:cNvSpPr/>
          <p:nvPr userDrawn="1"/>
        </p:nvSpPr>
        <p:spPr>
          <a:xfrm>
            <a:off x="2245783" y="646203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0895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melin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11F65-D41C-12B9-6FF3-A3BA9098B810}"/>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27" name="Text Placeholder 4">
            <a:extLst>
              <a:ext uri="{FF2B5EF4-FFF2-40B4-BE49-F238E27FC236}">
                <a16:creationId xmlns:a16="http://schemas.microsoft.com/office/drawing/2014/main" id="{4D99CB3B-E23E-4AFD-9DB8-F4BA13E17CE4}"/>
              </a:ext>
            </a:extLst>
          </p:cNvPr>
          <p:cNvSpPr>
            <a:spLocks noGrp="1"/>
          </p:cNvSpPr>
          <p:nvPr>
            <p:ph type="body" sz="quarter" idx="27" hasCustomPrompt="1"/>
          </p:nvPr>
        </p:nvSpPr>
        <p:spPr>
          <a:xfrm>
            <a:off x="409451" y="1876173"/>
            <a:ext cx="2671116" cy="244475"/>
          </a:xfrm>
          <a:prstGeom prst="rect">
            <a:avLst/>
          </a:prstGeom>
          <a:noFill/>
          <a:ln>
            <a:noFill/>
          </a:ln>
        </p:spPr>
        <p:txBody>
          <a:bodyPr lIns="0" tIns="0" anchor="ctr" anchorCtr="0"/>
          <a:lstStyle>
            <a:lvl1pPr marL="0" indent="0">
              <a:buNone/>
              <a:defRPr sz="1000" b="0" i="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Q1 example</a:t>
            </a:r>
          </a:p>
        </p:txBody>
      </p:sp>
      <p:sp>
        <p:nvSpPr>
          <p:cNvPr id="4" name="Text Placeholder 4">
            <a:extLst>
              <a:ext uri="{FF2B5EF4-FFF2-40B4-BE49-F238E27FC236}">
                <a16:creationId xmlns:a16="http://schemas.microsoft.com/office/drawing/2014/main" id="{C3CD5E2E-9DF2-C60D-2D9C-FED90DB0EF64}"/>
              </a:ext>
            </a:extLst>
          </p:cNvPr>
          <p:cNvSpPr>
            <a:spLocks noGrp="1"/>
          </p:cNvSpPr>
          <p:nvPr>
            <p:ph type="body" sz="quarter" idx="30" hasCustomPrompt="1"/>
          </p:nvPr>
        </p:nvSpPr>
        <p:spPr>
          <a:xfrm>
            <a:off x="3263494" y="1876173"/>
            <a:ext cx="2671116" cy="244475"/>
          </a:xfrm>
          <a:prstGeom prst="rect">
            <a:avLst/>
          </a:prstGeom>
          <a:noFill/>
          <a:ln>
            <a:noFill/>
          </a:ln>
        </p:spPr>
        <p:txBody>
          <a:bodyPr lIns="0" tIns="0" anchor="ctr" anchorCtr="0"/>
          <a:lstStyle>
            <a:lvl1pPr marL="0" indent="0">
              <a:buNone/>
              <a:defRPr sz="1000" b="0" i="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Q2 example</a:t>
            </a:r>
          </a:p>
        </p:txBody>
      </p:sp>
      <p:sp>
        <p:nvSpPr>
          <p:cNvPr id="5" name="Text Placeholder 4">
            <a:extLst>
              <a:ext uri="{FF2B5EF4-FFF2-40B4-BE49-F238E27FC236}">
                <a16:creationId xmlns:a16="http://schemas.microsoft.com/office/drawing/2014/main" id="{9E21339C-CEE2-C2AB-A922-789C7289677B}"/>
              </a:ext>
            </a:extLst>
          </p:cNvPr>
          <p:cNvSpPr>
            <a:spLocks noGrp="1"/>
          </p:cNvSpPr>
          <p:nvPr>
            <p:ph type="body" sz="quarter" idx="31" hasCustomPrompt="1"/>
          </p:nvPr>
        </p:nvSpPr>
        <p:spPr>
          <a:xfrm>
            <a:off x="6117537" y="1876173"/>
            <a:ext cx="2671116" cy="244475"/>
          </a:xfrm>
          <a:prstGeom prst="rect">
            <a:avLst/>
          </a:prstGeom>
          <a:noFill/>
          <a:ln>
            <a:noFill/>
          </a:ln>
        </p:spPr>
        <p:txBody>
          <a:bodyPr lIns="0" tIns="0" anchor="ctr" anchorCtr="0"/>
          <a:lstStyle>
            <a:lvl1pPr marL="0" indent="0">
              <a:buNone/>
              <a:defRPr sz="1000" b="0" i="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Q3 example</a:t>
            </a:r>
          </a:p>
        </p:txBody>
      </p:sp>
      <p:sp>
        <p:nvSpPr>
          <p:cNvPr id="6" name="Text Placeholder 4">
            <a:extLst>
              <a:ext uri="{FF2B5EF4-FFF2-40B4-BE49-F238E27FC236}">
                <a16:creationId xmlns:a16="http://schemas.microsoft.com/office/drawing/2014/main" id="{DDB45CFA-6B55-E5D9-5DB0-65C0F3FA460A}"/>
              </a:ext>
            </a:extLst>
          </p:cNvPr>
          <p:cNvSpPr>
            <a:spLocks noGrp="1"/>
          </p:cNvSpPr>
          <p:nvPr>
            <p:ph type="body" sz="quarter" idx="32" hasCustomPrompt="1"/>
          </p:nvPr>
        </p:nvSpPr>
        <p:spPr>
          <a:xfrm>
            <a:off x="8971581" y="1876173"/>
            <a:ext cx="2671116" cy="244475"/>
          </a:xfrm>
          <a:prstGeom prst="rect">
            <a:avLst/>
          </a:prstGeom>
          <a:noFill/>
          <a:ln>
            <a:noFill/>
          </a:ln>
        </p:spPr>
        <p:txBody>
          <a:bodyPr lIns="0" tIns="0" anchor="ctr" anchorCtr="0"/>
          <a:lstStyle>
            <a:lvl1pPr marL="0" indent="0">
              <a:buNone/>
              <a:defRPr sz="1000" b="0" i="0">
                <a:solidFill>
                  <a:schemeClr val="tx1"/>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a:t>Q4 example</a:t>
            </a:r>
          </a:p>
        </p:txBody>
      </p:sp>
      <p:sp>
        <p:nvSpPr>
          <p:cNvPr id="17" name="Text Placeholder 4">
            <a:extLst>
              <a:ext uri="{FF2B5EF4-FFF2-40B4-BE49-F238E27FC236}">
                <a16:creationId xmlns:a16="http://schemas.microsoft.com/office/drawing/2014/main" id="{6CF91AD1-CB53-4C52-8059-48F1540F3F8F}"/>
              </a:ext>
              <a:ext uri="{C183D7F6-B498-43B3-948B-1728B52AA6E4}">
                <adec:decorative xmlns:adec="http://schemas.microsoft.com/office/drawing/2017/decorative" val="1"/>
              </a:ext>
            </a:extLst>
          </p:cNvPr>
          <p:cNvSpPr>
            <a:spLocks noGrp="1"/>
          </p:cNvSpPr>
          <p:nvPr>
            <p:ph type="body" sz="quarter" idx="21" hasCustomPrompt="1"/>
          </p:nvPr>
        </p:nvSpPr>
        <p:spPr>
          <a:xfrm>
            <a:off x="409451" y="2124125"/>
            <a:ext cx="11374562" cy="302125"/>
          </a:xfrm>
          <a:prstGeom prst="rightArrow">
            <a:avLst/>
          </a:prstGeom>
          <a:gradFill>
            <a:gsLst>
              <a:gs pos="0">
                <a:schemeClr val="accent1">
                  <a:lumMod val="40000"/>
                  <a:lumOff val="60000"/>
                </a:schemeClr>
              </a:gs>
              <a:gs pos="100000">
                <a:schemeClr val="accent1"/>
              </a:gs>
            </a:gsLst>
            <a:lin ang="0" scaled="0"/>
          </a:gradFill>
          <a:ln>
            <a:noFill/>
          </a:ln>
        </p:spPr>
        <p:txBody>
          <a:bodyPr lIns="0" tIns="0" anchor="ctr" anchorCtr="0"/>
          <a:lstStyle>
            <a:lvl1pPr marL="0" indent="0" algn="ctr">
              <a:buNone/>
              <a:defRPr sz="900" b="0" i="0">
                <a:solidFill>
                  <a:schemeClr val="bg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31" name="Text Placeholder 30">
            <a:extLst>
              <a:ext uri="{FF2B5EF4-FFF2-40B4-BE49-F238E27FC236}">
                <a16:creationId xmlns:a16="http://schemas.microsoft.com/office/drawing/2014/main" id="{5B3F22FF-A949-4FD3-8AE3-52AD6E7ED650}"/>
              </a:ext>
            </a:extLst>
          </p:cNvPr>
          <p:cNvSpPr>
            <a:spLocks noGrp="1"/>
          </p:cNvSpPr>
          <p:nvPr>
            <p:ph type="body" sz="quarter" idx="28" hasCustomPrompt="1"/>
          </p:nvPr>
        </p:nvSpPr>
        <p:spPr>
          <a:xfrm>
            <a:off x="409450" y="2572417"/>
            <a:ext cx="1726496" cy="423449"/>
          </a:xfrm>
          <a:prstGeom prst="roundRect">
            <a:avLst/>
          </a:prstGeom>
          <a:solidFill>
            <a:schemeClr val="accent1"/>
          </a:solidFill>
        </p:spPr>
        <p:txBody>
          <a:bodyPr lIns="0" tIns="0" rIns="0" bIns="0" anchor="ctr"/>
          <a:lstStyle>
            <a:lvl1pPr marL="0" indent="0" algn="ctr">
              <a:spcBef>
                <a:spcPts val="0"/>
              </a:spcBef>
              <a:buNone/>
              <a:defRPr sz="1050" b="0" i="0">
                <a:solidFill>
                  <a:schemeClr val="bg1"/>
                </a:solidFill>
                <a:latin typeface="+mn-lt"/>
              </a:defRPr>
            </a:lvl1pPr>
          </a:lstStyle>
          <a:p>
            <a:pPr lvl="0"/>
            <a:r>
              <a:rPr lang="en-US"/>
              <a:t>Project 01</a:t>
            </a:r>
          </a:p>
          <a:p>
            <a:pPr lvl="0"/>
            <a:r>
              <a:rPr lang="en-US"/>
              <a:t>Some text</a:t>
            </a:r>
          </a:p>
        </p:txBody>
      </p:sp>
      <p:sp>
        <p:nvSpPr>
          <p:cNvPr id="33" name="Text Placeholder 30">
            <a:extLst>
              <a:ext uri="{FF2B5EF4-FFF2-40B4-BE49-F238E27FC236}">
                <a16:creationId xmlns:a16="http://schemas.microsoft.com/office/drawing/2014/main" id="{B8276A8C-E6B6-46C1-A36A-C677C6D65FE0}"/>
              </a:ext>
            </a:extLst>
          </p:cNvPr>
          <p:cNvSpPr>
            <a:spLocks noGrp="1"/>
          </p:cNvSpPr>
          <p:nvPr>
            <p:ph type="body" sz="quarter" idx="29" hasCustomPrompt="1"/>
          </p:nvPr>
        </p:nvSpPr>
        <p:spPr>
          <a:xfrm>
            <a:off x="1316573" y="3207024"/>
            <a:ext cx="2429517" cy="423449"/>
          </a:xfrm>
          <a:prstGeom prst="roundRect">
            <a:avLst/>
          </a:prstGeom>
          <a:solidFill>
            <a:schemeClr val="accent2"/>
          </a:solidFill>
        </p:spPr>
        <p:txBody>
          <a:bodyPr lIns="0" tIns="0" rIns="0" bIns="0" anchor="ctr"/>
          <a:lstStyle>
            <a:lvl1pPr marL="0" indent="0" algn="ctr">
              <a:spcBef>
                <a:spcPts val="0"/>
              </a:spcBef>
              <a:buNone/>
              <a:defRPr sz="1050" b="0" i="0">
                <a:solidFill>
                  <a:schemeClr val="tx1"/>
                </a:solidFill>
                <a:latin typeface="+mn-lt"/>
              </a:defRPr>
            </a:lvl1pPr>
          </a:lstStyle>
          <a:p>
            <a:pPr lvl="0"/>
            <a:r>
              <a:rPr lang="en-US"/>
              <a:t>Project 02</a:t>
            </a:r>
          </a:p>
          <a:p>
            <a:pPr lvl="0"/>
            <a:r>
              <a:rPr lang="en-US"/>
              <a:t>Some text </a:t>
            </a:r>
          </a:p>
        </p:txBody>
      </p:sp>
      <p:sp>
        <p:nvSpPr>
          <p:cNvPr id="7" name="Text Placeholder 30">
            <a:extLst>
              <a:ext uri="{FF2B5EF4-FFF2-40B4-BE49-F238E27FC236}">
                <a16:creationId xmlns:a16="http://schemas.microsoft.com/office/drawing/2014/main" id="{1FEF7065-F2BA-D856-986F-6CB3F8C10EFF}"/>
              </a:ext>
            </a:extLst>
          </p:cNvPr>
          <p:cNvSpPr>
            <a:spLocks noGrp="1"/>
          </p:cNvSpPr>
          <p:nvPr>
            <p:ph type="body" sz="quarter" idx="33" hasCustomPrompt="1"/>
          </p:nvPr>
        </p:nvSpPr>
        <p:spPr>
          <a:xfrm>
            <a:off x="2531330" y="3846963"/>
            <a:ext cx="4109499" cy="423449"/>
          </a:xfrm>
          <a:prstGeom prst="roundRect">
            <a:avLst/>
          </a:prstGeom>
          <a:solidFill>
            <a:schemeClr val="accent3"/>
          </a:solidFill>
        </p:spPr>
        <p:txBody>
          <a:bodyPr lIns="0" tIns="0" rIns="0" bIns="0" anchor="ctr"/>
          <a:lstStyle>
            <a:lvl1pPr marL="0" indent="0" algn="ctr">
              <a:spcBef>
                <a:spcPts val="0"/>
              </a:spcBef>
              <a:buNone/>
              <a:defRPr sz="1050" b="0" i="0">
                <a:solidFill>
                  <a:schemeClr val="tx1"/>
                </a:solidFill>
                <a:latin typeface="+mn-lt"/>
              </a:defRPr>
            </a:lvl1pPr>
          </a:lstStyle>
          <a:p>
            <a:pPr lvl="0"/>
            <a:r>
              <a:rPr lang="en-US"/>
              <a:t>Project 03</a:t>
            </a:r>
          </a:p>
          <a:p>
            <a:pPr lvl="0"/>
            <a:r>
              <a:rPr lang="en-US"/>
              <a:t>Some text</a:t>
            </a:r>
          </a:p>
        </p:txBody>
      </p:sp>
      <p:sp>
        <p:nvSpPr>
          <p:cNvPr id="8" name="Text Placeholder 30">
            <a:extLst>
              <a:ext uri="{FF2B5EF4-FFF2-40B4-BE49-F238E27FC236}">
                <a16:creationId xmlns:a16="http://schemas.microsoft.com/office/drawing/2014/main" id="{1E168C9F-03F2-171C-7F6A-1278314E7136}"/>
              </a:ext>
            </a:extLst>
          </p:cNvPr>
          <p:cNvSpPr>
            <a:spLocks noGrp="1"/>
          </p:cNvSpPr>
          <p:nvPr>
            <p:ph type="body" sz="quarter" idx="34" hasCustomPrompt="1"/>
          </p:nvPr>
        </p:nvSpPr>
        <p:spPr>
          <a:xfrm>
            <a:off x="6202065" y="3207024"/>
            <a:ext cx="2671394" cy="423449"/>
          </a:xfrm>
          <a:prstGeom prst="roundRect">
            <a:avLst/>
          </a:prstGeom>
          <a:solidFill>
            <a:schemeClr val="accent3">
              <a:lumMod val="20000"/>
              <a:lumOff val="80000"/>
            </a:schemeClr>
          </a:solidFill>
        </p:spPr>
        <p:txBody>
          <a:bodyPr lIns="0" tIns="0" rIns="0" bIns="0" anchor="ctr"/>
          <a:lstStyle>
            <a:lvl1pPr marL="0" indent="0" algn="ctr">
              <a:spcBef>
                <a:spcPts val="0"/>
              </a:spcBef>
              <a:buNone/>
              <a:defRPr sz="1050" b="0" i="0">
                <a:solidFill>
                  <a:schemeClr val="tx1"/>
                </a:solidFill>
                <a:latin typeface="+mn-lt"/>
              </a:defRPr>
            </a:lvl1pPr>
          </a:lstStyle>
          <a:p>
            <a:pPr lvl="0"/>
            <a:r>
              <a:rPr lang="en-US"/>
              <a:t>Project 04</a:t>
            </a:r>
          </a:p>
          <a:p>
            <a:pPr lvl="0"/>
            <a:r>
              <a:rPr lang="en-US"/>
              <a:t>Some text </a:t>
            </a:r>
          </a:p>
        </p:txBody>
      </p:sp>
      <p:sp>
        <p:nvSpPr>
          <p:cNvPr id="10" name="Text Placeholder 30">
            <a:extLst>
              <a:ext uri="{FF2B5EF4-FFF2-40B4-BE49-F238E27FC236}">
                <a16:creationId xmlns:a16="http://schemas.microsoft.com/office/drawing/2014/main" id="{FE5B65BD-9E54-A3C0-3465-57F1B780A628}"/>
              </a:ext>
            </a:extLst>
          </p:cNvPr>
          <p:cNvSpPr>
            <a:spLocks noGrp="1"/>
          </p:cNvSpPr>
          <p:nvPr>
            <p:ph type="body" sz="quarter" idx="36" hasCustomPrompt="1"/>
          </p:nvPr>
        </p:nvSpPr>
        <p:spPr>
          <a:xfrm>
            <a:off x="6187463" y="4486902"/>
            <a:ext cx="3379779" cy="423449"/>
          </a:xfrm>
          <a:prstGeom prst="roundRect">
            <a:avLst/>
          </a:prstGeom>
          <a:solidFill>
            <a:schemeClr val="accent1">
              <a:lumMod val="20000"/>
              <a:lumOff val="80000"/>
            </a:schemeClr>
          </a:solidFill>
        </p:spPr>
        <p:txBody>
          <a:bodyPr lIns="0" tIns="0" rIns="0" bIns="0" anchor="ctr"/>
          <a:lstStyle>
            <a:lvl1pPr marL="0" indent="0" algn="ctr">
              <a:spcBef>
                <a:spcPts val="0"/>
              </a:spcBef>
              <a:buNone/>
              <a:defRPr sz="1050" b="0" i="0">
                <a:solidFill>
                  <a:schemeClr val="tx1"/>
                </a:solidFill>
                <a:latin typeface="+mn-lt"/>
              </a:defRPr>
            </a:lvl1pPr>
          </a:lstStyle>
          <a:p>
            <a:pPr lvl="0"/>
            <a:r>
              <a:rPr lang="en-US"/>
              <a:t>Project 05</a:t>
            </a:r>
          </a:p>
          <a:p>
            <a:pPr lvl="0"/>
            <a:r>
              <a:rPr lang="en-US"/>
              <a:t>Some text</a:t>
            </a:r>
          </a:p>
        </p:txBody>
      </p:sp>
      <p:sp>
        <p:nvSpPr>
          <p:cNvPr id="9" name="Text Placeholder 30">
            <a:extLst>
              <a:ext uri="{FF2B5EF4-FFF2-40B4-BE49-F238E27FC236}">
                <a16:creationId xmlns:a16="http://schemas.microsoft.com/office/drawing/2014/main" id="{53716D61-5757-2F26-72FD-1AACD8C1957D}"/>
              </a:ext>
            </a:extLst>
          </p:cNvPr>
          <p:cNvSpPr>
            <a:spLocks noGrp="1"/>
          </p:cNvSpPr>
          <p:nvPr>
            <p:ph type="body" sz="quarter" idx="35" hasCustomPrompt="1"/>
          </p:nvPr>
        </p:nvSpPr>
        <p:spPr>
          <a:xfrm>
            <a:off x="8332844" y="3862135"/>
            <a:ext cx="3379779" cy="423449"/>
          </a:xfrm>
          <a:prstGeom prst="roundRect">
            <a:avLst/>
          </a:prstGeom>
          <a:solidFill>
            <a:schemeClr val="accent4"/>
          </a:solidFill>
        </p:spPr>
        <p:txBody>
          <a:bodyPr lIns="0" tIns="0" rIns="0" bIns="0" anchor="ctr"/>
          <a:lstStyle>
            <a:lvl1pPr marL="0" indent="0" algn="ctr">
              <a:spcBef>
                <a:spcPts val="0"/>
              </a:spcBef>
              <a:buNone/>
              <a:defRPr sz="1050" b="0" i="0">
                <a:solidFill>
                  <a:schemeClr val="tx1"/>
                </a:solidFill>
                <a:latin typeface="+mn-lt"/>
              </a:defRPr>
            </a:lvl1pPr>
          </a:lstStyle>
          <a:p>
            <a:pPr lvl="0"/>
            <a:r>
              <a:rPr lang="en-US"/>
              <a:t>Project 06</a:t>
            </a:r>
          </a:p>
          <a:p>
            <a:pPr lvl="0"/>
            <a:r>
              <a:rPr lang="en-US"/>
              <a:t>Some text</a:t>
            </a:r>
          </a:p>
        </p:txBody>
      </p:sp>
      <p:sp>
        <p:nvSpPr>
          <p:cNvPr id="11"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95E5833A-F0F7-2583-E9C4-1F2B4C50974C}"/>
              </a:ext>
            </a:extLst>
          </p:cNvPr>
          <p:cNvSpPr/>
          <p:nvPr userDrawn="1"/>
        </p:nvSpPr>
        <p:spPr>
          <a:xfrm>
            <a:off x="2251225" y="641667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7276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ight image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6747F9-B66F-041E-A24B-4E960E74A7C2}"/>
              </a:ext>
            </a:extLst>
          </p:cNvPr>
          <p:cNvSpPr>
            <a:spLocks noGrp="1"/>
          </p:cNvSpPr>
          <p:nvPr>
            <p:ph type="title"/>
          </p:nvPr>
        </p:nvSpPr>
        <p:spPr>
          <a:xfrm>
            <a:off x="407988" y="441325"/>
            <a:ext cx="6372225" cy="394504"/>
          </a:xfrm>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2" name="Text Placeholder 2">
            <a:extLst>
              <a:ext uri="{FF2B5EF4-FFF2-40B4-BE49-F238E27FC236}">
                <a16:creationId xmlns:a16="http://schemas.microsoft.com/office/drawing/2014/main" id="{61127C9B-136C-DF4E-A732-C526F6D3652F}"/>
              </a:ext>
            </a:extLst>
          </p:cNvPr>
          <p:cNvSpPr>
            <a:spLocks noGrp="1"/>
          </p:cNvSpPr>
          <p:nvPr>
            <p:ph type="body" sz="quarter" idx="19"/>
          </p:nvPr>
        </p:nvSpPr>
        <p:spPr>
          <a:xfrm>
            <a:off x="407988" y="1376362"/>
            <a:ext cx="6372225" cy="4789487"/>
          </a:xfrm>
          <a:prstGeom prst="rect">
            <a:avLst/>
          </a:prstGeom>
        </p:spPr>
        <p:txBody>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Picture Placeholder 2">
            <a:extLst>
              <a:ext uri="{FF2B5EF4-FFF2-40B4-BE49-F238E27FC236}">
                <a16:creationId xmlns:a16="http://schemas.microsoft.com/office/drawing/2014/main" id="{59E41CCA-A38D-4A44-BAA5-F74E76A02DFA}"/>
              </a:ext>
            </a:extLst>
          </p:cNvPr>
          <p:cNvSpPr>
            <a:spLocks noGrp="1"/>
          </p:cNvSpPr>
          <p:nvPr>
            <p:ph type="pic" sz="quarter" idx="18"/>
          </p:nvPr>
        </p:nvSpPr>
        <p:spPr>
          <a:xfrm>
            <a:off x="7286625" y="441325"/>
            <a:ext cx="4497388" cy="5895679"/>
          </a:xfrm>
          <a:prstGeom prst="roundRect">
            <a:avLst>
              <a:gd name="adj" fmla="val 4578"/>
            </a:avLst>
          </a:prstGeom>
        </p:spPr>
        <p:txBody>
          <a:bodyPr/>
          <a:lstStyle>
            <a:lvl1pPr marL="0" indent="0">
              <a:buNone/>
              <a:defRPr b="0" i="0">
                <a:latin typeface="Arial" panose="020B0604020202020204" pitchFamily="34" charset="0"/>
              </a:defRPr>
            </a:lvl1pPr>
          </a:lstStyle>
          <a:p>
            <a:r>
              <a:rPr lang="en-GB"/>
              <a:t>Click icon to add picture</a:t>
            </a:r>
            <a:endParaRPr lang="en-US"/>
          </a:p>
        </p:txBody>
      </p:sp>
      <p:sp>
        <p:nvSpPr>
          <p:cNvPr id="7" name="Slide Number Placeholder 2">
            <a:extLst>
              <a:ext uri="{FF2B5EF4-FFF2-40B4-BE49-F238E27FC236}">
                <a16:creationId xmlns:a16="http://schemas.microsoft.com/office/drawing/2014/main" id="{49F3AC3C-EBEE-A1DB-59FF-C9AB4E792566}"/>
              </a:ext>
              <a:ext uri="{C183D7F6-B498-43B3-948B-1728B52AA6E4}">
                <adec:decorative xmlns:adec="http://schemas.microsoft.com/office/drawing/2017/decorative" val="1"/>
              </a:ext>
            </a:extLst>
          </p:cNvPr>
          <p:cNvSpPr>
            <a:spLocks noGrp="1"/>
          </p:cNvSpPr>
          <p:nvPr>
            <p:ph type="sldNum" sz="quarter" idx="10"/>
          </p:nvPr>
        </p:nvSpPr>
        <p:spPr>
          <a:xfrm>
            <a:off x="11653284" y="6337004"/>
            <a:ext cx="538716" cy="520995"/>
          </a:xfrm>
          <a:prstGeom prst="rect">
            <a:avLst/>
          </a:prstGeo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4" name="Rectangle 3">
            <a:extLst>
              <a:ext uri="{FF2B5EF4-FFF2-40B4-BE49-F238E27FC236}">
                <a16:creationId xmlns:a16="http://schemas.microsoft.com/office/drawing/2014/main" id="{FE21D285-E44C-860D-12EE-D967BFE9961A}"/>
              </a:ext>
            </a:extLst>
          </p:cNvPr>
          <p:cNvSpPr/>
          <p:nvPr userDrawn="1"/>
        </p:nvSpPr>
        <p:spPr>
          <a:xfrm>
            <a:off x="2228130" y="641667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8534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53"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ft image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6747F9-B66F-041E-A24B-4E960E74A7C2}"/>
              </a:ext>
            </a:extLst>
          </p:cNvPr>
          <p:cNvSpPr>
            <a:spLocks noGrp="1"/>
          </p:cNvSpPr>
          <p:nvPr>
            <p:ph type="title"/>
          </p:nvPr>
        </p:nvSpPr>
        <p:spPr>
          <a:xfrm>
            <a:off x="5420086" y="441325"/>
            <a:ext cx="6372225" cy="394504"/>
          </a:xfrm>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2" name="Text Placeholder 2">
            <a:extLst>
              <a:ext uri="{FF2B5EF4-FFF2-40B4-BE49-F238E27FC236}">
                <a16:creationId xmlns:a16="http://schemas.microsoft.com/office/drawing/2014/main" id="{61127C9B-136C-DF4E-A732-C526F6D3652F}"/>
              </a:ext>
            </a:extLst>
          </p:cNvPr>
          <p:cNvSpPr>
            <a:spLocks noGrp="1"/>
          </p:cNvSpPr>
          <p:nvPr>
            <p:ph type="body" sz="quarter" idx="19"/>
          </p:nvPr>
        </p:nvSpPr>
        <p:spPr>
          <a:xfrm>
            <a:off x="5420086" y="1376362"/>
            <a:ext cx="6372225" cy="4789487"/>
          </a:xfrm>
          <a:prstGeom prst="rect">
            <a:avLst/>
          </a:prstGeom>
        </p:spPr>
        <p:txBody>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3" name="Picture Placeholder 2">
            <a:extLst>
              <a:ext uri="{FF2B5EF4-FFF2-40B4-BE49-F238E27FC236}">
                <a16:creationId xmlns:a16="http://schemas.microsoft.com/office/drawing/2014/main" id="{59E41CCA-A38D-4A44-BAA5-F74E76A02DFA}"/>
              </a:ext>
            </a:extLst>
          </p:cNvPr>
          <p:cNvSpPr>
            <a:spLocks noGrp="1"/>
          </p:cNvSpPr>
          <p:nvPr>
            <p:ph type="pic" sz="quarter" idx="18"/>
          </p:nvPr>
        </p:nvSpPr>
        <p:spPr>
          <a:xfrm>
            <a:off x="399689" y="441325"/>
            <a:ext cx="4497387" cy="5895679"/>
          </a:xfrm>
          <a:prstGeom prst="roundRect">
            <a:avLst>
              <a:gd name="adj" fmla="val 4578"/>
            </a:avLst>
          </a:prstGeom>
        </p:spPr>
        <p:txBody>
          <a:bodyPr/>
          <a:lstStyle>
            <a:lvl1pPr marL="0" indent="0">
              <a:buNone/>
              <a:defRPr b="0" i="0">
                <a:latin typeface="Arial" panose="020B0604020202020204" pitchFamily="34" charset="0"/>
              </a:defRPr>
            </a:lvl1pPr>
          </a:lstStyle>
          <a:p>
            <a:r>
              <a:rPr lang="en-GB"/>
              <a:t>Click icon to add picture</a:t>
            </a:r>
            <a:endParaRPr lang="en-US"/>
          </a:p>
        </p:txBody>
      </p:sp>
      <p:sp>
        <p:nvSpPr>
          <p:cNvPr id="7" name="Slide Number Placeholder 2">
            <a:extLst>
              <a:ext uri="{FF2B5EF4-FFF2-40B4-BE49-F238E27FC236}">
                <a16:creationId xmlns:a16="http://schemas.microsoft.com/office/drawing/2014/main" id="{49F3AC3C-EBEE-A1DB-59FF-C9AB4E792566}"/>
              </a:ext>
              <a:ext uri="{C183D7F6-B498-43B3-948B-1728B52AA6E4}">
                <adec:decorative xmlns:adec="http://schemas.microsoft.com/office/drawing/2017/decorative" val="1"/>
              </a:ext>
            </a:extLst>
          </p:cNvPr>
          <p:cNvSpPr>
            <a:spLocks noGrp="1"/>
          </p:cNvSpPr>
          <p:nvPr>
            <p:ph type="sldNum" sz="quarter" idx="10"/>
          </p:nvPr>
        </p:nvSpPr>
        <p:spPr>
          <a:xfrm>
            <a:off x="11653284" y="6337004"/>
            <a:ext cx="538716" cy="520995"/>
          </a:xfrm>
          <a:prstGeom prst="rect">
            <a:avLst/>
          </a:prstGeo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4" name="Rectangle 3">
            <a:extLst>
              <a:ext uri="{FF2B5EF4-FFF2-40B4-BE49-F238E27FC236}">
                <a16:creationId xmlns:a16="http://schemas.microsoft.com/office/drawing/2014/main" id="{50B472F7-49EF-9812-6C1E-D62A3F357FE1}"/>
              </a:ext>
            </a:extLst>
          </p:cNvPr>
          <p:cNvSpPr/>
          <p:nvPr userDrawn="1"/>
        </p:nvSpPr>
        <p:spPr>
          <a:xfrm>
            <a:off x="2228130" y="6416675"/>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251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53" userDrawn="1">
          <p15:clr>
            <a:srgbClr val="A4A3A4"/>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Full slide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CB09894-F78D-50C8-51D7-3BEE63AECF36}"/>
              </a:ext>
            </a:extLst>
          </p:cNvPr>
          <p:cNvSpPr>
            <a:spLocks noGrp="1"/>
          </p:cNvSpPr>
          <p:nvPr>
            <p:ph type="pic" sz="quarter" idx="11"/>
          </p:nvPr>
        </p:nvSpPr>
        <p:spPr>
          <a:xfrm>
            <a:off x="0" y="0"/>
            <a:ext cx="12192000" cy="6858000"/>
          </a:xfrm>
          <a:prstGeom prst="rect">
            <a:avLst/>
          </a:prstGeom>
        </p:spPr>
        <p:txBody>
          <a:bodyPr/>
          <a:lstStyle>
            <a:lvl1pPr marL="0" marR="0" indent="0" algn="l" defTabSz="914400" rtl="0" eaLnBrk="1" fontAlgn="auto" latinLnBrk="0" hangingPunct="1">
              <a:lnSpc>
                <a:spcPct val="100000"/>
              </a:lnSpc>
              <a:spcBef>
                <a:spcPts val="1200"/>
              </a:spcBef>
              <a:spcAft>
                <a:spcPts val="0"/>
              </a:spcAft>
              <a:buClr>
                <a:schemeClr val="tx1"/>
              </a:buClr>
              <a:buSzTx/>
              <a:buFont typeface="Arial" panose="020B0604020202020204" pitchFamily="34" charset="0"/>
              <a:buNone/>
              <a:tabLst/>
              <a:defRPr b="0" i="0">
                <a:latin typeface="Arial" panose="020B0604020202020204" pitchFamily="34" charset="0"/>
              </a:defRPr>
            </a:lvl1pPr>
          </a:lstStyle>
          <a:p>
            <a:pPr marL="342900" marR="0" lvl="0" indent="-342900" algn="l" defTabSz="914400" rtl="0" eaLnBrk="1" fontAlgn="auto" latinLnBrk="0" hangingPunct="1">
              <a:lnSpc>
                <a:spcPct val="100000"/>
              </a:lnSpc>
              <a:spcBef>
                <a:spcPts val="1200"/>
              </a:spcBef>
              <a:spcAft>
                <a:spcPts val="0"/>
              </a:spcAft>
              <a:buClr>
                <a:schemeClr val="accent3"/>
              </a:buClr>
              <a:buSzTx/>
              <a:tabLst/>
              <a:defRPr/>
            </a:pPr>
            <a:r>
              <a:rPr lang="en-GB"/>
              <a:t>Click icon to add picture</a:t>
            </a:r>
            <a:endParaRPr lang="en-US"/>
          </a:p>
        </p:txBody>
      </p:sp>
    </p:spTree>
    <p:extLst>
      <p:ext uri="{BB962C8B-B14F-4D97-AF65-F5344CB8AC3E}">
        <p14:creationId xmlns:p14="http://schemas.microsoft.com/office/powerpoint/2010/main" val="6009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Right text slide with left green box">
    <p:spTree>
      <p:nvGrpSpPr>
        <p:cNvPr id="1" name=""/>
        <p:cNvGrpSpPr/>
        <p:nvPr/>
      </p:nvGrpSpPr>
      <p:grpSpPr>
        <a:xfrm>
          <a:off x="0" y="0"/>
          <a:ext cx="0" cy="0"/>
          <a:chOff x="0" y="0"/>
          <a:chExt cx="0" cy="0"/>
        </a:xfrm>
      </p:grpSpPr>
      <p:sp>
        <p:nvSpPr>
          <p:cNvPr id="6" name="Title 2">
            <a:extLst>
              <a:ext uri="{FF2B5EF4-FFF2-40B4-BE49-F238E27FC236}">
                <a16:creationId xmlns:a16="http://schemas.microsoft.com/office/drawing/2014/main" id="{8EC80403-9BFD-6BF9-31FE-DA3029C5AA36}"/>
              </a:ext>
            </a:extLst>
          </p:cNvPr>
          <p:cNvSpPr>
            <a:spLocks noGrp="1"/>
          </p:cNvSpPr>
          <p:nvPr>
            <p:ph type="title"/>
          </p:nvPr>
        </p:nvSpPr>
        <p:spPr>
          <a:xfrm>
            <a:off x="5418053" y="436645"/>
            <a:ext cx="6365960" cy="467364"/>
          </a:xfrm>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3" name="Text Placeholder 6">
            <a:extLst>
              <a:ext uri="{FF2B5EF4-FFF2-40B4-BE49-F238E27FC236}">
                <a16:creationId xmlns:a16="http://schemas.microsoft.com/office/drawing/2014/main" id="{62A5E6A2-82DE-C527-3A43-4A2361346B29}"/>
              </a:ext>
            </a:extLst>
          </p:cNvPr>
          <p:cNvSpPr>
            <a:spLocks noGrp="1"/>
          </p:cNvSpPr>
          <p:nvPr>
            <p:ph type="body" sz="quarter" idx="13"/>
          </p:nvPr>
        </p:nvSpPr>
        <p:spPr>
          <a:xfrm>
            <a:off x="5418054" y="1376362"/>
            <a:ext cx="6365960" cy="4789487"/>
          </a:xfrm>
          <a:prstGeom prst="rect">
            <a:avLst/>
          </a:prstGeom>
        </p:spPr>
        <p:txBody>
          <a:bodyPr lIns="0"/>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4" name="Rectangle 13">
            <a:extLst>
              <a:ext uri="{FF2B5EF4-FFF2-40B4-BE49-F238E27FC236}">
                <a16:creationId xmlns:a16="http://schemas.microsoft.com/office/drawing/2014/main" id="{0615085B-477E-4E60-A857-70058C4D4D64}"/>
              </a:ext>
              <a:ext uri="{C183D7F6-B498-43B3-948B-1728B52AA6E4}">
                <adec:decorative xmlns:adec="http://schemas.microsoft.com/office/drawing/2017/decorative" val="1"/>
              </a:ext>
            </a:extLst>
          </p:cNvPr>
          <p:cNvSpPr/>
          <p:nvPr userDrawn="1"/>
        </p:nvSpPr>
        <p:spPr>
          <a:xfrm>
            <a:off x="2" y="-1"/>
            <a:ext cx="4727574"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pic>
        <p:nvPicPr>
          <p:cNvPr id="8" name="Graphic 7" descr="Siteimprove logo">
            <a:extLst>
              <a:ext uri="{FF2B5EF4-FFF2-40B4-BE49-F238E27FC236}">
                <a16:creationId xmlns:a16="http://schemas.microsoft.com/office/drawing/2014/main" id="{50ED7256-4BCF-492C-7CF1-D211FD93FC39}"/>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7840" y="6442372"/>
            <a:ext cx="1115365" cy="274882"/>
          </a:xfrm>
          <a:prstGeom prst="rect">
            <a:avLst/>
          </a:prstGeom>
        </p:spPr>
      </p:pic>
      <p:sp>
        <p:nvSpPr>
          <p:cNvPr id="7" name="Text Placeholder 2">
            <a:extLst>
              <a:ext uri="{FF2B5EF4-FFF2-40B4-BE49-F238E27FC236}">
                <a16:creationId xmlns:a16="http://schemas.microsoft.com/office/drawing/2014/main" id="{EA4D003B-85E4-82C4-6481-8DFCB928D0BD}"/>
              </a:ext>
            </a:extLst>
          </p:cNvPr>
          <p:cNvSpPr txBox="1">
            <a:spLocks/>
          </p:cNvSpPr>
          <p:nvPr userDrawn="1"/>
        </p:nvSpPr>
        <p:spPr>
          <a:xfrm>
            <a:off x="1578786" y="6462000"/>
            <a:ext cx="3318911" cy="243629"/>
          </a:xfrm>
          <a:prstGeom prst="rect">
            <a:avLst/>
          </a:prstGeom>
          <a:noFill/>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a:ln>
                  <a:noFill/>
                </a:ln>
                <a:solidFill>
                  <a:schemeClr val="tx1"/>
                </a:solidFill>
                <a:effectLst/>
                <a:uLnTx/>
                <a:uFillTx/>
                <a:latin typeface="Arial" panose="020B0604020202020204" pitchFamily="34" charset="0"/>
                <a:ea typeface="+mn-ea"/>
                <a:cs typeface="+mn-cs"/>
              </a:rPr>
              <a:t>© Siteimprove CONFIDENTIAL</a:t>
            </a:r>
          </a:p>
        </p:txBody>
      </p:sp>
      <p:sp>
        <p:nvSpPr>
          <p:cNvPr id="4" name="Slide Number Placeholder 2">
            <a:extLst>
              <a:ext uri="{FF2B5EF4-FFF2-40B4-BE49-F238E27FC236}">
                <a16:creationId xmlns:a16="http://schemas.microsoft.com/office/drawing/2014/main" id="{A25528B2-E6CE-DCB0-7059-7FF77A775AF3}"/>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5B72B667-4C11-9E6F-30CD-A4EDA18BBC15}"/>
              </a:ext>
            </a:extLst>
          </p:cNvPr>
          <p:cNvSpPr/>
          <p:nvPr userDrawn="1"/>
        </p:nvSpPr>
        <p:spPr>
          <a:xfrm>
            <a:off x="2218703" y="6434695"/>
            <a:ext cx="1583267" cy="2709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52522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ft text slide with right green box">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26747F9-B66F-041E-A24B-4E960E74A7C2}"/>
              </a:ext>
            </a:extLst>
          </p:cNvPr>
          <p:cNvSpPr>
            <a:spLocks noGrp="1"/>
          </p:cNvSpPr>
          <p:nvPr>
            <p:ph type="title"/>
          </p:nvPr>
        </p:nvSpPr>
        <p:spPr>
          <a:xfrm>
            <a:off x="407988" y="441325"/>
            <a:ext cx="6372225" cy="441902"/>
          </a:xfrm>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2" name="Text Placeholder 2">
            <a:extLst>
              <a:ext uri="{FF2B5EF4-FFF2-40B4-BE49-F238E27FC236}">
                <a16:creationId xmlns:a16="http://schemas.microsoft.com/office/drawing/2014/main" id="{61127C9B-136C-DF4E-A732-C526F6D3652F}"/>
              </a:ext>
            </a:extLst>
          </p:cNvPr>
          <p:cNvSpPr>
            <a:spLocks noGrp="1"/>
          </p:cNvSpPr>
          <p:nvPr>
            <p:ph type="body" sz="quarter" idx="19"/>
          </p:nvPr>
        </p:nvSpPr>
        <p:spPr>
          <a:xfrm>
            <a:off x="407988" y="1376362"/>
            <a:ext cx="6372225" cy="4789487"/>
          </a:xfrm>
          <a:prstGeom prst="rect">
            <a:avLst/>
          </a:prstGeom>
        </p:spPr>
        <p:txBody>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6" name="Rectangle 5">
            <a:extLst>
              <a:ext uri="{FF2B5EF4-FFF2-40B4-BE49-F238E27FC236}">
                <a16:creationId xmlns:a16="http://schemas.microsoft.com/office/drawing/2014/main" id="{BDF0661F-AB4E-4E2E-4BC5-8FCFABE4C8E5}"/>
              </a:ext>
              <a:ext uri="{C183D7F6-B498-43B3-948B-1728B52AA6E4}">
                <adec:decorative xmlns:adec="http://schemas.microsoft.com/office/drawing/2017/decorative" val="1"/>
              </a:ext>
            </a:extLst>
          </p:cNvPr>
          <p:cNvSpPr/>
          <p:nvPr userDrawn="1"/>
        </p:nvSpPr>
        <p:spPr>
          <a:xfrm>
            <a:off x="7464425" y="-1"/>
            <a:ext cx="4727575" cy="6858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0">
              <a:latin typeface="Arial" panose="020B0604020202020204" pitchFamily="34" charset="0"/>
            </a:endParaRPr>
          </a:p>
        </p:txBody>
      </p:sp>
      <p:sp>
        <p:nvSpPr>
          <p:cNvPr id="3" name="Slide Number Placeholder 2">
            <a:extLst>
              <a:ext uri="{FF2B5EF4-FFF2-40B4-BE49-F238E27FC236}">
                <a16:creationId xmlns:a16="http://schemas.microsoft.com/office/drawing/2014/main" id="{136C962A-4B6B-FDA3-33D5-16679D883008}"/>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4" name="Rectangle 3">
            <a:extLst>
              <a:ext uri="{FF2B5EF4-FFF2-40B4-BE49-F238E27FC236}">
                <a16:creationId xmlns:a16="http://schemas.microsoft.com/office/drawing/2014/main" id="{66E2BF23-E4DB-C805-175B-4A6475BB726F}"/>
              </a:ext>
            </a:extLst>
          </p:cNvPr>
          <p:cNvSpPr/>
          <p:nvPr userDrawn="1"/>
        </p:nvSpPr>
        <p:spPr>
          <a:xfrm>
            <a:off x="2218703" y="6388050"/>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52477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1253" userDrawn="1">
          <p15:clr>
            <a:srgbClr val="A4A3A4"/>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eft content slide with green backgroun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8A74053-B87D-34FA-620D-31D099DFD943}"/>
              </a:ext>
              <a:ext uri="{C183D7F6-B498-43B3-948B-1728B52AA6E4}">
                <adec:decorative xmlns:adec="http://schemas.microsoft.com/office/drawing/2017/decorative" val="1"/>
              </a:ext>
            </a:extLst>
          </p:cNvPr>
          <p:cNvSpPr/>
          <p:nvPr userDrawn="1"/>
        </p:nvSpPr>
        <p:spPr>
          <a:xfrm>
            <a:off x="407988" y="441325"/>
            <a:ext cx="5688012" cy="5724524"/>
          </a:xfrm>
          <a:prstGeom prst="roundRect">
            <a:avLst>
              <a:gd name="adj" fmla="val 5364"/>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1" i="0">
              <a:latin typeface="Arial" panose="020B0604020202020204" pitchFamily="34" charset="0"/>
            </a:endParaRPr>
          </a:p>
        </p:txBody>
      </p:sp>
      <p:sp>
        <p:nvSpPr>
          <p:cNvPr id="7" name="Title 2">
            <a:extLst>
              <a:ext uri="{FF2B5EF4-FFF2-40B4-BE49-F238E27FC236}">
                <a16:creationId xmlns:a16="http://schemas.microsoft.com/office/drawing/2014/main" id="{9FE00875-61E7-80C5-938F-63F6C17A0C56}"/>
              </a:ext>
            </a:extLst>
          </p:cNvPr>
          <p:cNvSpPr>
            <a:spLocks noGrp="1"/>
          </p:cNvSpPr>
          <p:nvPr>
            <p:ph type="title"/>
          </p:nvPr>
        </p:nvSpPr>
        <p:spPr>
          <a:xfrm>
            <a:off x="936626" y="969963"/>
            <a:ext cx="4049762" cy="787400"/>
          </a:xfrm>
          <a:prstGeom prst="rect">
            <a:avLst/>
          </a:prstGeom>
        </p:spPr>
        <p:txBody>
          <a:bodyPr/>
          <a:lstStyle>
            <a:lvl1pPr>
              <a:defRPr sz="2800" b="1" i="0">
                <a:solidFill>
                  <a:schemeClr val="tx1"/>
                </a:solidFill>
                <a:latin typeface="+mj-lt"/>
                <a:cs typeface="Arial" panose="020B0604020202020204" pitchFamily="34" charset="0"/>
              </a:defRPr>
            </a:lvl1pPr>
          </a:lstStyle>
          <a:p>
            <a:r>
              <a:rPr lang="en-GB"/>
              <a:t>Click to edit Master title style</a:t>
            </a:r>
            <a:endParaRPr lang="en-DK"/>
          </a:p>
        </p:txBody>
      </p:sp>
      <p:sp>
        <p:nvSpPr>
          <p:cNvPr id="8" name="Text Placeholder 6">
            <a:extLst>
              <a:ext uri="{FF2B5EF4-FFF2-40B4-BE49-F238E27FC236}">
                <a16:creationId xmlns:a16="http://schemas.microsoft.com/office/drawing/2014/main" id="{03EF4B99-CE8F-EE1B-5BE4-93C8626E2D82}"/>
              </a:ext>
            </a:extLst>
          </p:cNvPr>
          <p:cNvSpPr>
            <a:spLocks noGrp="1"/>
          </p:cNvSpPr>
          <p:nvPr>
            <p:ph type="body" sz="quarter" idx="13"/>
          </p:nvPr>
        </p:nvSpPr>
        <p:spPr>
          <a:xfrm>
            <a:off x="937059" y="2151134"/>
            <a:ext cx="4049329" cy="3620943"/>
          </a:xfrm>
          <a:prstGeom prst="rect">
            <a:avLst/>
          </a:prstGeom>
        </p:spPr>
        <p:txBody>
          <a:bodyPr lIns="0"/>
          <a:lstStyle>
            <a:lvl1pPr marL="285750" indent="-285750">
              <a:buClr>
                <a:schemeClr val="tx1"/>
              </a:buClr>
              <a:buFont typeface="Arial" panose="020B0604020202020204" pitchFamily="34" charset="0"/>
              <a:buChar char="•"/>
              <a:defRPr b="0" i="0">
                <a:solidFill>
                  <a:schemeClr val="tx1"/>
                </a:solidFill>
                <a:latin typeface="+mn-lt"/>
              </a:defRPr>
            </a:lvl1pPr>
            <a:lvl2pPr marL="742950" indent="-285750">
              <a:buClr>
                <a:schemeClr val="tx1"/>
              </a:buClr>
              <a:buFont typeface="Arial" panose="020B0604020202020204" pitchFamily="34" charset="0"/>
              <a:buChar char="•"/>
              <a:defRPr b="0" i="0">
                <a:solidFill>
                  <a:schemeClr val="tx1"/>
                </a:solidFill>
                <a:latin typeface="+mn-lt"/>
              </a:defRPr>
            </a:lvl2pPr>
            <a:lvl3pPr marL="1200150" indent="-285750">
              <a:buClr>
                <a:schemeClr val="tx1"/>
              </a:buClr>
              <a:buFont typeface="Arial" panose="020B0604020202020204" pitchFamily="34" charset="0"/>
              <a:buChar char="•"/>
              <a:defRPr b="0" i="0">
                <a:solidFill>
                  <a:schemeClr val="tx1"/>
                </a:solidFill>
                <a:latin typeface="+mn-lt"/>
              </a:defRPr>
            </a:lvl3pPr>
            <a:lvl4pPr marL="1543050" indent="-171450">
              <a:buClr>
                <a:schemeClr val="tx1"/>
              </a:buClr>
              <a:buFont typeface="Arial" panose="020B0604020202020204" pitchFamily="34" charset="0"/>
              <a:buChar char="•"/>
              <a:defRPr b="0" i="0">
                <a:solidFill>
                  <a:schemeClr val="tx1"/>
                </a:solidFill>
                <a:latin typeface="+mn-lt"/>
              </a:defRPr>
            </a:lvl4pPr>
            <a:lvl5pPr marL="2000250" indent="-171450">
              <a:buClr>
                <a:schemeClr val="tx1"/>
              </a:buClr>
              <a:buFont typeface="Arial" panose="020B0604020202020204" pitchFamily="34" charset="0"/>
              <a:buChar cha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3" name="Slide Number Placeholder 2">
            <a:extLst>
              <a:ext uri="{FF2B5EF4-FFF2-40B4-BE49-F238E27FC236}">
                <a16:creationId xmlns:a16="http://schemas.microsoft.com/office/drawing/2014/main" id="{98512786-DA22-079C-062E-23B2E0DE28BA}"/>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4" name="Rectangle 3">
            <a:extLst>
              <a:ext uri="{FF2B5EF4-FFF2-40B4-BE49-F238E27FC236}">
                <a16:creationId xmlns:a16="http://schemas.microsoft.com/office/drawing/2014/main" id="{2FB79C9C-9898-7439-4FA0-F9F8711B7948}"/>
              </a:ext>
            </a:extLst>
          </p:cNvPr>
          <p:cNvSpPr/>
          <p:nvPr userDrawn="1"/>
        </p:nvSpPr>
        <p:spPr>
          <a:xfrm>
            <a:off x="2237556" y="6424153"/>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6353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eft content slide with white background">
    <p:spTree>
      <p:nvGrpSpPr>
        <p:cNvPr id="1" name=""/>
        <p:cNvGrpSpPr/>
        <p:nvPr/>
      </p:nvGrpSpPr>
      <p:grpSpPr>
        <a:xfrm>
          <a:off x="0" y="0"/>
          <a:ext cx="0" cy="0"/>
          <a:chOff x="0" y="0"/>
          <a:chExt cx="0" cy="0"/>
        </a:xfrm>
      </p:grpSpPr>
      <p:sp>
        <p:nvSpPr>
          <p:cNvPr id="3" name="Rectangle 10">
            <a:extLst>
              <a:ext uri="{FF2B5EF4-FFF2-40B4-BE49-F238E27FC236}">
                <a16:creationId xmlns:a16="http://schemas.microsoft.com/office/drawing/2014/main" id="{A6BF1207-AA26-6A33-77C2-96EC16CB1748}"/>
              </a:ext>
              <a:ext uri="{C183D7F6-B498-43B3-948B-1728B52AA6E4}">
                <adec:decorative xmlns:adec="http://schemas.microsoft.com/office/drawing/2017/decorative" val="1"/>
              </a:ext>
            </a:extLst>
          </p:cNvPr>
          <p:cNvSpPr/>
          <p:nvPr userDrawn="1"/>
        </p:nvSpPr>
        <p:spPr>
          <a:xfrm flipH="1" flipV="1">
            <a:off x="1" y="-23149"/>
            <a:ext cx="7201815" cy="6916209"/>
          </a:xfrm>
          <a:custGeom>
            <a:avLst/>
            <a:gdLst>
              <a:gd name="connsiteX0" fmla="*/ 0 w 5633545"/>
              <a:gd name="connsiteY0" fmla="*/ 0 h 6866784"/>
              <a:gd name="connsiteX1" fmla="*/ 5633545 w 5633545"/>
              <a:gd name="connsiteY1" fmla="*/ 0 h 6866784"/>
              <a:gd name="connsiteX2" fmla="*/ 5633545 w 5633545"/>
              <a:gd name="connsiteY2" fmla="*/ 6866784 h 6866784"/>
              <a:gd name="connsiteX3" fmla="*/ 0 w 5633545"/>
              <a:gd name="connsiteY3" fmla="*/ 6866784 h 6866784"/>
              <a:gd name="connsiteX4" fmla="*/ 0 w 5633545"/>
              <a:gd name="connsiteY4" fmla="*/ 0 h 6866784"/>
              <a:gd name="connsiteX0" fmla="*/ 1844566 w 5633545"/>
              <a:gd name="connsiteY0" fmla="*/ 0 h 6882550"/>
              <a:gd name="connsiteX1" fmla="*/ 5633545 w 5633545"/>
              <a:gd name="connsiteY1" fmla="*/ 15766 h 6882550"/>
              <a:gd name="connsiteX2" fmla="*/ 5633545 w 5633545"/>
              <a:gd name="connsiteY2" fmla="*/ 6882550 h 6882550"/>
              <a:gd name="connsiteX3" fmla="*/ 0 w 5633545"/>
              <a:gd name="connsiteY3" fmla="*/ 6882550 h 6882550"/>
              <a:gd name="connsiteX4" fmla="*/ 1844566 w 5633545"/>
              <a:gd name="connsiteY4" fmla="*/ 0 h 6882550"/>
              <a:gd name="connsiteX0" fmla="*/ 1844566 w 5633545"/>
              <a:gd name="connsiteY0" fmla="*/ 18958 h 6901508"/>
              <a:gd name="connsiteX1" fmla="*/ 5610396 w 5633545"/>
              <a:gd name="connsiteY1" fmla="*/ 0 h 6901508"/>
              <a:gd name="connsiteX2" fmla="*/ 5633545 w 5633545"/>
              <a:gd name="connsiteY2" fmla="*/ 6901508 h 6901508"/>
              <a:gd name="connsiteX3" fmla="*/ 0 w 5633545"/>
              <a:gd name="connsiteY3" fmla="*/ 6901508 h 6901508"/>
              <a:gd name="connsiteX4" fmla="*/ 1844566 w 5633545"/>
              <a:gd name="connsiteY4" fmla="*/ 18958 h 6901508"/>
              <a:gd name="connsiteX0" fmla="*/ 1844566 w 5635773"/>
              <a:gd name="connsiteY0" fmla="*/ 7383 h 6889933"/>
              <a:gd name="connsiteX1" fmla="*/ 5633546 w 5635773"/>
              <a:gd name="connsiteY1" fmla="*/ 0 h 6889933"/>
              <a:gd name="connsiteX2" fmla="*/ 5633545 w 5635773"/>
              <a:gd name="connsiteY2" fmla="*/ 6889933 h 6889933"/>
              <a:gd name="connsiteX3" fmla="*/ 0 w 5635773"/>
              <a:gd name="connsiteY3" fmla="*/ 6889933 h 6889933"/>
              <a:gd name="connsiteX4" fmla="*/ 1844566 w 5635773"/>
              <a:gd name="connsiteY4" fmla="*/ 7383 h 6889933"/>
              <a:gd name="connsiteX0" fmla="*/ 1856140 w 5635773"/>
              <a:gd name="connsiteY0" fmla="*/ 0 h 6905699"/>
              <a:gd name="connsiteX1" fmla="*/ 5633546 w 5635773"/>
              <a:gd name="connsiteY1" fmla="*/ 15766 h 6905699"/>
              <a:gd name="connsiteX2" fmla="*/ 5633545 w 5635773"/>
              <a:gd name="connsiteY2" fmla="*/ 6905699 h 6905699"/>
              <a:gd name="connsiteX3" fmla="*/ 0 w 5635773"/>
              <a:gd name="connsiteY3" fmla="*/ 6905699 h 6905699"/>
              <a:gd name="connsiteX4" fmla="*/ 1856140 w 5635773"/>
              <a:gd name="connsiteY4" fmla="*/ 0 h 6905699"/>
              <a:gd name="connsiteX0" fmla="*/ 1856140 w 5635773"/>
              <a:gd name="connsiteY0" fmla="*/ 0 h 6905699"/>
              <a:gd name="connsiteX1" fmla="*/ 5633546 w 5635773"/>
              <a:gd name="connsiteY1" fmla="*/ 4191 h 6905699"/>
              <a:gd name="connsiteX2" fmla="*/ 5633545 w 5635773"/>
              <a:gd name="connsiteY2" fmla="*/ 6905699 h 6905699"/>
              <a:gd name="connsiteX3" fmla="*/ 0 w 5635773"/>
              <a:gd name="connsiteY3" fmla="*/ 6905699 h 6905699"/>
              <a:gd name="connsiteX4" fmla="*/ 1856140 w 5635773"/>
              <a:gd name="connsiteY4" fmla="*/ 0 h 6905699"/>
              <a:gd name="connsiteX0" fmla="*/ 0 w 6123440"/>
              <a:gd name="connsiteY0" fmla="*/ 0 h 6905699"/>
              <a:gd name="connsiteX1" fmla="*/ 6121213 w 6123440"/>
              <a:gd name="connsiteY1" fmla="*/ 4191 h 6905699"/>
              <a:gd name="connsiteX2" fmla="*/ 6121212 w 6123440"/>
              <a:gd name="connsiteY2" fmla="*/ 6905699 h 6905699"/>
              <a:gd name="connsiteX3" fmla="*/ 487667 w 6123440"/>
              <a:gd name="connsiteY3" fmla="*/ 6905699 h 6905699"/>
              <a:gd name="connsiteX4" fmla="*/ 0 w 6123440"/>
              <a:gd name="connsiteY4" fmla="*/ 0 h 6905699"/>
              <a:gd name="connsiteX0" fmla="*/ 1078375 w 7201815"/>
              <a:gd name="connsiteY0" fmla="*/ 0 h 6905699"/>
              <a:gd name="connsiteX1" fmla="*/ 7199588 w 7201815"/>
              <a:gd name="connsiteY1" fmla="*/ 4191 h 6905699"/>
              <a:gd name="connsiteX2" fmla="*/ 7199587 w 7201815"/>
              <a:gd name="connsiteY2" fmla="*/ 6905699 h 6905699"/>
              <a:gd name="connsiteX3" fmla="*/ 0 w 7201815"/>
              <a:gd name="connsiteY3" fmla="*/ 6895188 h 6905699"/>
              <a:gd name="connsiteX4" fmla="*/ 1078375 w 7201815"/>
              <a:gd name="connsiteY4" fmla="*/ 0 h 6905699"/>
              <a:gd name="connsiteX0" fmla="*/ 1572361 w 7201815"/>
              <a:gd name="connsiteY0" fmla="*/ 0 h 6905699"/>
              <a:gd name="connsiteX1" fmla="*/ 7199588 w 7201815"/>
              <a:gd name="connsiteY1" fmla="*/ 4191 h 6905699"/>
              <a:gd name="connsiteX2" fmla="*/ 7199587 w 7201815"/>
              <a:gd name="connsiteY2" fmla="*/ 6905699 h 6905699"/>
              <a:gd name="connsiteX3" fmla="*/ 0 w 7201815"/>
              <a:gd name="connsiteY3" fmla="*/ 6895188 h 6905699"/>
              <a:gd name="connsiteX4" fmla="*/ 1572361 w 7201815"/>
              <a:gd name="connsiteY4" fmla="*/ 0 h 6905699"/>
              <a:gd name="connsiteX0" fmla="*/ 2118899 w 7201815"/>
              <a:gd name="connsiteY0" fmla="*/ 0 h 6916209"/>
              <a:gd name="connsiteX1" fmla="*/ 7199588 w 7201815"/>
              <a:gd name="connsiteY1" fmla="*/ 14701 h 6916209"/>
              <a:gd name="connsiteX2" fmla="*/ 7199587 w 7201815"/>
              <a:gd name="connsiteY2" fmla="*/ 6916209 h 6916209"/>
              <a:gd name="connsiteX3" fmla="*/ 0 w 7201815"/>
              <a:gd name="connsiteY3" fmla="*/ 6905698 h 6916209"/>
              <a:gd name="connsiteX4" fmla="*/ 2118899 w 7201815"/>
              <a:gd name="connsiteY4" fmla="*/ 0 h 69162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1815" h="6916209">
                <a:moveTo>
                  <a:pt x="2118899" y="0"/>
                </a:moveTo>
                <a:lnTo>
                  <a:pt x="7199588" y="14701"/>
                </a:lnTo>
                <a:cubicBezTo>
                  <a:pt x="7207304" y="2315204"/>
                  <a:pt x="7191871" y="4615706"/>
                  <a:pt x="7199587" y="6916209"/>
                </a:cubicBezTo>
                <a:lnTo>
                  <a:pt x="0" y="6905698"/>
                </a:lnTo>
                <a:lnTo>
                  <a:pt x="2118899"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Rounded Rectangle 10">
            <a:extLst>
              <a:ext uri="{FF2B5EF4-FFF2-40B4-BE49-F238E27FC236}">
                <a16:creationId xmlns:a16="http://schemas.microsoft.com/office/drawing/2014/main" id="{6CE7680C-0744-5F42-BE22-9AEFBFABE6F8}"/>
              </a:ext>
              <a:ext uri="{C183D7F6-B498-43B3-948B-1728B52AA6E4}">
                <adec:decorative xmlns:adec="http://schemas.microsoft.com/office/drawing/2017/decorative" val="1"/>
              </a:ext>
            </a:extLst>
          </p:cNvPr>
          <p:cNvSpPr/>
          <p:nvPr userDrawn="1"/>
        </p:nvSpPr>
        <p:spPr>
          <a:xfrm>
            <a:off x="407988" y="441325"/>
            <a:ext cx="5688012" cy="5724524"/>
          </a:xfrm>
          <a:prstGeom prst="roundRect">
            <a:avLst>
              <a:gd name="adj" fmla="val 5364"/>
            </a:avLst>
          </a:prstGeom>
          <a:solidFill>
            <a:schemeClr val="bg1"/>
          </a:solidFill>
          <a:ln>
            <a:noFill/>
          </a:ln>
          <a:effectLst>
            <a:outerShdw blurRad="317500" dist="127000" dir="54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1" i="0">
              <a:latin typeface="Arial" panose="020B0604020202020204" pitchFamily="34" charset="0"/>
            </a:endParaRPr>
          </a:p>
        </p:txBody>
      </p:sp>
      <p:sp>
        <p:nvSpPr>
          <p:cNvPr id="7" name="Title 2">
            <a:extLst>
              <a:ext uri="{FF2B5EF4-FFF2-40B4-BE49-F238E27FC236}">
                <a16:creationId xmlns:a16="http://schemas.microsoft.com/office/drawing/2014/main" id="{9FE00875-61E7-80C5-938F-63F6C17A0C56}"/>
              </a:ext>
            </a:extLst>
          </p:cNvPr>
          <p:cNvSpPr>
            <a:spLocks noGrp="1"/>
          </p:cNvSpPr>
          <p:nvPr>
            <p:ph type="title"/>
          </p:nvPr>
        </p:nvSpPr>
        <p:spPr>
          <a:xfrm>
            <a:off x="1014869" y="955180"/>
            <a:ext cx="4365340" cy="856590"/>
          </a:xfrm>
          <a:prstGeom prst="rect">
            <a:avLst/>
          </a:prstGeom>
        </p:spPr>
        <p:txBody>
          <a:bodyPr/>
          <a:lstStyle>
            <a:lvl1pPr>
              <a:defRPr sz="2800" b="1" i="0">
                <a:solidFill>
                  <a:schemeClr val="tx1"/>
                </a:solidFill>
                <a:latin typeface="+mj-lt"/>
                <a:cs typeface="Arial" panose="020B0604020202020204" pitchFamily="34" charset="0"/>
              </a:defRPr>
            </a:lvl1pPr>
          </a:lstStyle>
          <a:p>
            <a:r>
              <a:rPr lang="en-GB"/>
              <a:t>Click to edit Master title style</a:t>
            </a:r>
            <a:endParaRPr lang="en-DK"/>
          </a:p>
        </p:txBody>
      </p:sp>
      <p:sp>
        <p:nvSpPr>
          <p:cNvPr id="8" name="Text Placeholder 6">
            <a:extLst>
              <a:ext uri="{FF2B5EF4-FFF2-40B4-BE49-F238E27FC236}">
                <a16:creationId xmlns:a16="http://schemas.microsoft.com/office/drawing/2014/main" id="{03EF4B99-CE8F-EE1B-5BE4-93C8626E2D82}"/>
              </a:ext>
            </a:extLst>
          </p:cNvPr>
          <p:cNvSpPr>
            <a:spLocks noGrp="1"/>
          </p:cNvSpPr>
          <p:nvPr>
            <p:ph type="body" sz="quarter" idx="13"/>
          </p:nvPr>
        </p:nvSpPr>
        <p:spPr>
          <a:xfrm>
            <a:off x="1014869" y="2107921"/>
            <a:ext cx="4396919" cy="3607079"/>
          </a:xfrm>
          <a:prstGeom prst="rect">
            <a:avLst/>
          </a:prstGeom>
        </p:spPr>
        <p:txBody>
          <a:bodyPr lIns="0"/>
          <a:lstStyle>
            <a:lvl1pPr marL="285750" indent="-285750">
              <a:buClr>
                <a:schemeClr val="tx1"/>
              </a:buClr>
              <a:buFont typeface="Arial" panose="020B0604020202020204" pitchFamily="34" charset="0"/>
              <a:buChar char="•"/>
              <a:defRPr b="0" i="0">
                <a:solidFill>
                  <a:schemeClr val="tx1"/>
                </a:solidFill>
                <a:latin typeface="+mn-lt"/>
              </a:defRPr>
            </a:lvl1pPr>
            <a:lvl2pPr marL="742950" indent="-285750">
              <a:buClr>
                <a:schemeClr val="tx1"/>
              </a:buClr>
              <a:buFont typeface="Arial" panose="020B0604020202020204" pitchFamily="34" charset="0"/>
              <a:buChar char="•"/>
              <a:defRPr b="0" i="0">
                <a:solidFill>
                  <a:schemeClr val="tx1"/>
                </a:solidFill>
                <a:latin typeface="+mn-lt"/>
              </a:defRPr>
            </a:lvl2pPr>
            <a:lvl3pPr marL="1200150" indent="-285750">
              <a:buClr>
                <a:schemeClr val="tx1"/>
              </a:buClr>
              <a:buFont typeface="Arial" panose="020B0604020202020204" pitchFamily="34" charset="0"/>
              <a:buChar char="•"/>
              <a:defRPr b="0" i="0">
                <a:solidFill>
                  <a:schemeClr val="tx1"/>
                </a:solidFill>
                <a:latin typeface="+mn-lt"/>
              </a:defRPr>
            </a:lvl3pPr>
            <a:lvl4pPr marL="1543050" indent="-171450">
              <a:buClr>
                <a:schemeClr val="tx1"/>
              </a:buClr>
              <a:buFont typeface="Arial" panose="020B0604020202020204" pitchFamily="34" charset="0"/>
              <a:buChar char="•"/>
              <a:defRPr b="0" i="0">
                <a:solidFill>
                  <a:schemeClr val="tx1"/>
                </a:solidFill>
                <a:latin typeface="+mn-lt"/>
              </a:defRPr>
            </a:lvl4pPr>
            <a:lvl5pPr marL="2000250" indent="-171450">
              <a:buClr>
                <a:schemeClr val="tx1"/>
              </a:buClr>
              <a:buFont typeface="Arial" panose="020B0604020202020204" pitchFamily="34" charset="0"/>
              <a:buChar cha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6" name="Text Placeholder 2">
            <a:extLst>
              <a:ext uri="{FF2B5EF4-FFF2-40B4-BE49-F238E27FC236}">
                <a16:creationId xmlns:a16="http://schemas.microsoft.com/office/drawing/2014/main" id="{91ED62C4-BA91-5747-246D-421F5AD0F1EB}"/>
              </a:ext>
            </a:extLst>
          </p:cNvPr>
          <p:cNvSpPr txBox="1">
            <a:spLocks/>
          </p:cNvSpPr>
          <p:nvPr userDrawn="1"/>
        </p:nvSpPr>
        <p:spPr>
          <a:xfrm>
            <a:off x="1578786" y="6462000"/>
            <a:ext cx="3318911" cy="243629"/>
          </a:xfrm>
          <a:prstGeom prst="rect">
            <a:avLst/>
          </a:prstGeom>
          <a:noFill/>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a:ln>
                  <a:noFill/>
                </a:ln>
                <a:solidFill>
                  <a:schemeClr val="tx1"/>
                </a:solidFill>
                <a:effectLst/>
                <a:uLnTx/>
                <a:uFillTx/>
                <a:latin typeface="+mn-lt"/>
                <a:ea typeface="+mn-ea"/>
                <a:cs typeface="+mn-cs"/>
              </a:rPr>
              <a:t>© Siteimprove CONFIDENTIAL</a:t>
            </a:r>
          </a:p>
        </p:txBody>
      </p:sp>
      <p:pic>
        <p:nvPicPr>
          <p:cNvPr id="10" name="Graphic 9" descr="Siteimprove logo">
            <a:extLst>
              <a:ext uri="{FF2B5EF4-FFF2-40B4-BE49-F238E27FC236}">
                <a16:creationId xmlns:a16="http://schemas.microsoft.com/office/drawing/2014/main" id="{3D323FA2-E37D-2AE8-F29D-DF612DCA8A8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7840" y="6442372"/>
            <a:ext cx="1115365" cy="274882"/>
          </a:xfrm>
          <a:prstGeom prst="rect">
            <a:avLst/>
          </a:prstGeom>
        </p:spPr>
      </p:pic>
      <p:sp>
        <p:nvSpPr>
          <p:cNvPr id="4" name="Slide Number Placeholder 2">
            <a:extLst>
              <a:ext uri="{FF2B5EF4-FFF2-40B4-BE49-F238E27FC236}">
                <a16:creationId xmlns:a16="http://schemas.microsoft.com/office/drawing/2014/main" id="{B9490C69-C2A1-AA83-8B99-87BE42BF3DCC}"/>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D90A9144-9368-2EF8-ACA3-91F5C2E62BE3}"/>
              </a:ext>
            </a:extLst>
          </p:cNvPr>
          <p:cNvSpPr/>
          <p:nvPr userDrawn="1"/>
        </p:nvSpPr>
        <p:spPr>
          <a:xfrm>
            <a:off x="2237556" y="6442372"/>
            <a:ext cx="1583267" cy="27093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91945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Left Title slide - green">
    <p:spTree>
      <p:nvGrpSpPr>
        <p:cNvPr id="1" name=""/>
        <p:cNvGrpSpPr/>
        <p:nvPr/>
      </p:nvGrpSpPr>
      <p:grpSpPr>
        <a:xfrm>
          <a:off x="0" y="0"/>
          <a:ext cx="0" cy="0"/>
          <a:chOff x="0" y="0"/>
          <a:chExt cx="0" cy="0"/>
        </a:xfrm>
      </p:grpSpPr>
      <p:pic>
        <p:nvPicPr>
          <p:cNvPr id="4" name="Graphic 3" descr="Siteimprove logo">
            <a:extLst>
              <a:ext uri="{FF2B5EF4-FFF2-40B4-BE49-F238E27FC236}">
                <a16:creationId xmlns:a16="http://schemas.microsoft.com/office/drawing/2014/main" id="{24CA9CDF-EF4D-DB78-CEF8-A4D433D81D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944" y="352339"/>
            <a:ext cx="1652601" cy="407284"/>
          </a:xfrm>
          <a:prstGeom prst="rect">
            <a:avLst/>
          </a:prstGeom>
          <a:effectLst/>
        </p:spPr>
      </p:pic>
      <p:sp>
        <p:nvSpPr>
          <p:cNvPr id="14" name="Title 7">
            <a:extLst>
              <a:ext uri="{FF2B5EF4-FFF2-40B4-BE49-F238E27FC236}">
                <a16:creationId xmlns:a16="http://schemas.microsoft.com/office/drawing/2014/main" id="{B15FDF2F-F53E-FCB9-0829-3B3DE93BC270}"/>
              </a:ext>
            </a:extLst>
          </p:cNvPr>
          <p:cNvSpPr>
            <a:spLocks noGrp="1"/>
          </p:cNvSpPr>
          <p:nvPr>
            <p:ph type="title"/>
          </p:nvPr>
        </p:nvSpPr>
        <p:spPr>
          <a:xfrm>
            <a:off x="410399" y="2249341"/>
            <a:ext cx="5062354" cy="1366468"/>
          </a:xfrm>
          <a:prstGeom prst="rect">
            <a:avLst/>
          </a:prstGeom>
        </p:spPr>
        <p:txBody>
          <a:bodyPr/>
          <a:lstStyle>
            <a:lvl1pPr algn="l">
              <a:defRPr sz="4800" b="1" i="0">
                <a:solidFill>
                  <a:schemeClr val="tx1"/>
                </a:solidFill>
                <a:latin typeface="+mj-lt"/>
              </a:defRPr>
            </a:lvl1pPr>
          </a:lstStyle>
          <a:p>
            <a:r>
              <a:rPr lang="en-GB"/>
              <a:t>Click to edit Master title style</a:t>
            </a:r>
            <a:endParaRPr lang="en-DK"/>
          </a:p>
        </p:txBody>
      </p:sp>
      <p:sp>
        <p:nvSpPr>
          <p:cNvPr id="7" name="Text Placeholder 6">
            <a:extLst>
              <a:ext uri="{FF2B5EF4-FFF2-40B4-BE49-F238E27FC236}">
                <a16:creationId xmlns:a16="http://schemas.microsoft.com/office/drawing/2014/main" id="{4F3A7D08-806B-AC56-A10F-61A34C8061C2}"/>
              </a:ext>
            </a:extLst>
          </p:cNvPr>
          <p:cNvSpPr>
            <a:spLocks noGrp="1"/>
          </p:cNvSpPr>
          <p:nvPr>
            <p:ph type="body" sz="quarter" idx="11"/>
          </p:nvPr>
        </p:nvSpPr>
        <p:spPr>
          <a:xfrm>
            <a:off x="410399" y="3903832"/>
            <a:ext cx="3970215" cy="824269"/>
          </a:xfrm>
          <a:prstGeom prst="rect">
            <a:avLst/>
          </a:prstGeom>
        </p:spPr>
        <p:txBody>
          <a:bodyPr/>
          <a:lstStyle>
            <a:lvl1pPr marL="0" indent="0" algn="l">
              <a:buNone/>
              <a:defRPr sz="2400" b="0" i="0">
                <a:solidFill>
                  <a:schemeClr val="tx1"/>
                </a:solidFill>
                <a:latin typeface="+mn-lt"/>
                <a:ea typeface="Inter" panose="02000503000000020004" pitchFamily="2" charset="0"/>
                <a:cs typeface="Arial" panose="020B0604020202020204" pitchFamily="34" charset="0"/>
              </a:defRPr>
            </a:lvl1pPr>
          </a:lstStyle>
          <a:p>
            <a:pPr lvl="0"/>
            <a:endParaRPr lang="en-DK"/>
          </a:p>
        </p:txBody>
      </p:sp>
      <p:sp>
        <p:nvSpPr>
          <p:cNvPr id="2" name="Rectangle 10">
            <a:extLst>
              <a:ext uri="{FF2B5EF4-FFF2-40B4-BE49-F238E27FC236}">
                <a16:creationId xmlns:a16="http://schemas.microsoft.com/office/drawing/2014/main" id="{E39C9C2F-798B-03AD-1077-241E85553B6F}"/>
              </a:ext>
              <a:ext uri="{C183D7F6-B498-43B3-948B-1728B52AA6E4}">
                <adec:decorative xmlns:adec="http://schemas.microsoft.com/office/drawing/2017/decorative" val="1"/>
              </a:ext>
            </a:extLst>
          </p:cNvPr>
          <p:cNvSpPr/>
          <p:nvPr userDrawn="1"/>
        </p:nvSpPr>
        <p:spPr>
          <a:xfrm>
            <a:off x="7221535" y="-23148"/>
            <a:ext cx="5004004" cy="6905700"/>
          </a:xfrm>
          <a:custGeom>
            <a:avLst/>
            <a:gdLst>
              <a:gd name="connsiteX0" fmla="*/ 0 w 5633545"/>
              <a:gd name="connsiteY0" fmla="*/ 0 h 6866784"/>
              <a:gd name="connsiteX1" fmla="*/ 5633545 w 5633545"/>
              <a:gd name="connsiteY1" fmla="*/ 0 h 6866784"/>
              <a:gd name="connsiteX2" fmla="*/ 5633545 w 5633545"/>
              <a:gd name="connsiteY2" fmla="*/ 6866784 h 6866784"/>
              <a:gd name="connsiteX3" fmla="*/ 0 w 5633545"/>
              <a:gd name="connsiteY3" fmla="*/ 6866784 h 6866784"/>
              <a:gd name="connsiteX4" fmla="*/ 0 w 5633545"/>
              <a:gd name="connsiteY4" fmla="*/ 0 h 6866784"/>
              <a:gd name="connsiteX0" fmla="*/ 1844566 w 5633545"/>
              <a:gd name="connsiteY0" fmla="*/ 0 h 6882550"/>
              <a:gd name="connsiteX1" fmla="*/ 5633545 w 5633545"/>
              <a:gd name="connsiteY1" fmla="*/ 15766 h 6882550"/>
              <a:gd name="connsiteX2" fmla="*/ 5633545 w 5633545"/>
              <a:gd name="connsiteY2" fmla="*/ 6882550 h 6882550"/>
              <a:gd name="connsiteX3" fmla="*/ 0 w 5633545"/>
              <a:gd name="connsiteY3" fmla="*/ 6882550 h 6882550"/>
              <a:gd name="connsiteX4" fmla="*/ 1844566 w 5633545"/>
              <a:gd name="connsiteY4" fmla="*/ 0 h 6882550"/>
              <a:gd name="connsiteX0" fmla="*/ 1844566 w 5633545"/>
              <a:gd name="connsiteY0" fmla="*/ 18958 h 6901508"/>
              <a:gd name="connsiteX1" fmla="*/ 5610396 w 5633545"/>
              <a:gd name="connsiteY1" fmla="*/ 0 h 6901508"/>
              <a:gd name="connsiteX2" fmla="*/ 5633545 w 5633545"/>
              <a:gd name="connsiteY2" fmla="*/ 6901508 h 6901508"/>
              <a:gd name="connsiteX3" fmla="*/ 0 w 5633545"/>
              <a:gd name="connsiteY3" fmla="*/ 6901508 h 6901508"/>
              <a:gd name="connsiteX4" fmla="*/ 1844566 w 5633545"/>
              <a:gd name="connsiteY4" fmla="*/ 18958 h 6901508"/>
              <a:gd name="connsiteX0" fmla="*/ 1844566 w 5635773"/>
              <a:gd name="connsiteY0" fmla="*/ 7383 h 6889933"/>
              <a:gd name="connsiteX1" fmla="*/ 5633546 w 5635773"/>
              <a:gd name="connsiteY1" fmla="*/ 0 h 6889933"/>
              <a:gd name="connsiteX2" fmla="*/ 5633545 w 5635773"/>
              <a:gd name="connsiteY2" fmla="*/ 6889933 h 6889933"/>
              <a:gd name="connsiteX3" fmla="*/ 0 w 5635773"/>
              <a:gd name="connsiteY3" fmla="*/ 6889933 h 6889933"/>
              <a:gd name="connsiteX4" fmla="*/ 1844566 w 5635773"/>
              <a:gd name="connsiteY4" fmla="*/ 7383 h 6889933"/>
              <a:gd name="connsiteX0" fmla="*/ 1856140 w 5635773"/>
              <a:gd name="connsiteY0" fmla="*/ 0 h 6905699"/>
              <a:gd name="connsiteX1" fmla="*/ 5633546 w 5635773"/>
              <a:gd name="connsiteY1" fmla="*/ 15766 h 6905699"/>
              <a:gd name="connsiteX2" fmla="*/ 5633545 w 5635773"/>
              <a:gd name="connsiteY2" fmla="*/ 6905699 h 6905699"/>
              <a:gd name="connsiteX3" fmla="*/ 0 w 5635773"/>
              <a:gd name="connsiteY3" fmla="*/ 6905699 h 6905699"/>
              <a:gd name="connsiteX4" fmla="*/ 1856140 w 5635773"/>
              <a:gd name="connsiteY4" fmla="*/ 0 h 6905699"/>
              <a:gd name="connsiteX0" fmla="*/ 1856140 w 5635773"/>
              <a:gd name="connsiteY0" fmla="*/ 0 h 6905699"/>
              <a:gd name="connsiteX1" fmla="*/ 5633546 w 5635773"/>
              <a:gd name="connsiteY1" fmla="*/ 4191 h 6905699"/>
              <a:gd name="connsiteX2" fmla="*/ 5633545 w 5635773"/>
              <a:gd name="connsiteY2" fmla="*/ 6905699 h 6905699"/>
              <a:gd name="connsiteX3" fmla="*/ 0 w 5635773"/>
              <a:gd name="connsiteY3" fmla="*/ 6905699 h 6905699"/>
              <a:gd name="connsiteX4" fmla="*/ 1856140 w 5635773"/>
              <a:gd name="connsiteY4" fmla="*/ 0 h 6905699"/>
              <a:gd name="connsiteX0" fmla="*/ 1856140 w 5633545"/>
              <a:gd name="connsiteY0" fmla="*/ 0 h 6905699"/>
              <a:gd name="connsiteX1" fmla="*/ 4214649 w 5633545"/>
              <a:gd name="connsiteY1" fmla="*/ 456135 h 6905699"/>
              <a:gd name="connsiteX2" fmla="*/ 5633545 w 5633545"/>
              <a:gd name="connsiteY2" fmla="*/ 6905699 h 6905699"/>
              <a:gd name="connsiteX3" fmla="*/ 0 w 5633545"/>
              <a:gd name="connsiteY3" fmla="*/ 6905699 h 6905699"/>
              <a:gd name="connsiteX4" fmla="*/ 1856140 w 5633545"/>
              <a:gd name="connsiteY4" fmla="*/ 0 h 6905699"/>
              <a:gd name="connsiteX0" fmla="*/ 1856140 w 5633545"/>
              <a:gd name="connsiteY0" fmla="*/ 0 h 6905699"/>
              <a:gd name="connsiteX1" fmla="*/ 5002925 w 5633545"/>
              <a:gd name="connsiteY1" fmla="*/ 14700 h 6905699"/>
              <a:gd name="connsiteX2" fmla="*/ 5633545 w 5633545"/>
              <a:gd name="connsiteY2" fmla="*/ 6905699 h 6905699"/>
              <a:gd name="connsiteX3" fmla="*/ 0 w 5633545"/>
              <a:gd name="connsiteY3" fmla="*/ 6905699 h 6905699"/>
              <a:gd name="connsiteX4" fmla="*/ 1856140 w 5633545"/>
              <a:gd name="connsiteY4" fmla="*/ 0 h 6905699"/>
              <a:gd name="connsiteX0" fmla="*/ 1856140 w 5003010"/>
              <a:gd name="connsiteY0" fmla="*/ 0 h 6905699"/>
              <a:gd name="connsiteX1" fmla="*/ 5002925 w 5003010"/>
              <a:gd name="connsiteY1" fmla="*/ 14700 h 6905699"/>
              <a:gd name="connsiteX2" fmla="*/ 4498428 w 5003010"/>
              <a:gd name="connsiteY2" fmla="*/ 6800596 h 6905699"/>
              <a:gd name="connsiteX3" fmla="*/ 0 w 5003010"/>
              <a:gd name="connsiteY3" fmla="*/ 6905699 h 6905699"/>
              <a:gd name="connsiteX4" fmla="*/ 1856140 w 5003010"/>
              <a:gd name="connsiteY4" fmla="*/ 0 h 6905699"/>
              <a:gd name="connsiteX0" fmla="*/ 1856140 w 5004004"/>
              <a:gd name="connsiteY0" fmla="*/ 0 h 6905700"/>
              <a:gd name="connsiteX1" fmla="*/ 5002925 w 5004004"/>
              <a:gd name="connsiteY1" fmla="*/ 14700 h 6905700"/>
              <a:gd name="connsiteX2" fmla="*/ 4981904 w 5004004"/>
              <a:gd name="connsiteY2" fmla="*/ 6905700 h 6905700"/>
              <a:gd name="connsiteX3" fmla="*/ 0 w 5004004"/>
              <a:gd name="connsiteY3" fmla="*/ 6905699 h 6905700"/>
              <a:gd name="connsiteX4" fmla="*/ 1856140 w 5004004"/>
              <a:gd name="connsiteY4" fmla="*/ 0 h 69057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04004" h="6905700">
                <a:moveTo>
                  <a:pt x="1856140" y="0"/>
                </a:moveTo>
                <a:lnTo>
                  <a:pt x="5002925" y="14700"/>
                </a:lnTo>
                <a:cubicBezTo>
                  <a:pt x="5010641" y="2315203"/>
                  <a:pt x="4974188" y="4605197"/>
                  <a:pt x="4981904" y="6905700"/>
                </a:cubicBezTo>
                <a:lnTo>
                  <a:pt x="0" y="6905699"/>
                </a:lnTo>
                <a:lnTo>
                  <a:pt x="185614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6" name="Graphic 5">
            <a:extLst>
              <a:ext uri="{FF2B5EF4-FFF2-40B4-BE49-F238E27FC236}">
                <a16:creationId xmlns:a16="http://schemas.microsoft.com/office/drawing/2014/main" id="{840CC94A-E508-F11E-9030-83B0DFFDCAAF}"/>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6875968" y="4432742"/>
            <a:ext cx="1700474" cy="1700474"/>
          </a:xfrm>
          <a:prstGeom prst="rect">
            <a:avLst/>
          </a:prstGeom>
        </p:spPr>
      </p:pic>
      <p:sp>
        <p:nvSpPr>
          <p:cNvPr id="3" name="Slide Number Placeholder 2">
            <a:extLst>
              <a:ext uri="{FF2B5EF4-FFF2-40B4-BE49-F238E27FC236}">
                <a16:creationId xmlns:a16="http://schemas.microsoft.com/office/drawing/2014/main" id="{EACD3088-5E48-E599-E399-129EB6141D54}"/>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a:prstGeom prst="rect">
            <a:avLst/>
          </a:prstGeo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Tree>
    <p:extLst>
      <p:ext uri="{BB962C8B-B14F-4D97-AF65-F5344CB8AC3E}">
        <p14:creationId xmlns:p14="http://schemas.microsoft.com/office/powerpoint/2010/main" val="185859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wo boxes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74053-B87D-34FA-620D-31D099DFD943}"/>
              </a:ext>
              <a:ext uri="{C183D7F6-B498-43B3-948B-1728B52AA6E4}">
                <adec:decorative xmlns:adec="http://schemas.microsoft.com/office/drawing/2017/decorative" val="1"/>
              </a:ext>
            </a:extLst>
          </p:cNvPr>
          <p:cNvSpPr/>
          <p:nvPr userDrawn="1"/>
        </p:nvSpPr>
        <p:spPr>
          <a:xfrm>
            <a:off x="0" y="0"/>
            <a:ext cx="6096000" cy="6858000"/>
          </a:xfrm>
          <a:prstGeom prst="rect">
            <a:avLst/>
          </a:prstGeom>
          <a:solidFill>
            <a:schemeClr val="bg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1" i="0">
              <a:latin typeface="Arial" panose="020B0604020202020204" pitchFamily="34" charset="0"/>
            </a:endParaRPr>
          </a:p>
        </p:txBody>
      </p:sp>
      <p:sp>
        <p:nvSpPr>
          <p:cNvPr id="7" name="Title 2">
            <a:extLst>
              <a:ext uri="{FF2B5EF4-FFF2-40B4-BE49-F238E27FC236}">
                <a16:creationId xmlns:a16="http://schemas.microsoft.com/office/drawing/2014/main" id="{9FE00875-61E7-80C5-938F-63F6C17A0C56}"/>
              </a:ext>
            </a:extLst>
          </p:cNvPr>
          <p:cNvSpPr>
            <a:spLocks noGrp="1"/>
          </p:cNvSpPr>
          <p:nvPr>
            <p:ph type="title"/>
          </p:nvPr>
        </p:nvSpPr>
        <p:spPr>
          <a:xfrm>
            <a:off x="407988" y="441325"/>
            <a:ext cx="4978400" cy="782666"/>
          </a:xfrm>
          <a:prstGeom prst="rect">
            <a:avLst/>
          </a:prstGeom>
        </p:spPr>
        <p:txBody>
          <a:bodyPr/>
          <a:lstStyle>
            <a:lvl1pPr>
              <a:defRPr sz="2800" b="1" i="0">
                <a:solidFill>
                  <a:schemeClr val="tx1"/>
                </a:solidFill>
                <a:latin typeface="+mj-lt"/>
                <a:cs typeface="Arial" panose="020B0604020202020204" pitchFamily="34" charset="0"/>
              </a:defRPr>
            </a:lvl1pPr>
          </a:lstStyle>
          <a:p>
            <a:r>
              <a:rPr lang="en-GB"/>
              <a:t>Click to edit Master title style</a:t>
            </a:r>
            <a:endParaRPr lang="en-DK"/>
          </a:p>
        </p:txBody>
      </p:sp>
      <p:sp>
        <p:nvSpPr>
          <p:cNvPr id="8" name="Text Placeholder 6">
            <a:extLst>
              <a:ext uri="{FF2B5EF4-FFF2-40B4-BE49-F238E27FC236}">
                <a16:creationId xmlns:a16="http://schemas.microsoft.com/office/drawing/2014/main" id="{03EF4B99-CE8F-EE1B-5BE4-93C8626E2D82}"/>
              </a:ext>
            </a:extLst>
          </p:cNvPr>
          <p:cNvSpPr>
            <a:spLocks noGrp="1"/>
          </p:cNvSpPr>
          <p:nvPr>
            <p:ph type="body" sz="quarter" idx="13"/>
          </p:nvPr>
        </p:nvSpPr>
        <p:spPr>
          <a:xfrm>
            <a:off x="408421" y="1594066"/>
            <a:ext cx="4977967" cy="4354079"/>
          </a:xfrm>
          <a:prstGeom prst="rect">
            <a:avLst/>
          </a:prstGeom>
        </p:spPr>
        <p:txBody>
          <a:bodyPr lIns="0"/>
          <a:lstStyle>
            <a:lvl1pPr marL="285750" indent="-285750">
              <a:buClr>
                <a:schemeClr val="tx1"/>
              </a:buClr>
              <a:buFont typeface="Arial" panose="020B0604020202020204" pitchFamily="34" charset="0"/>
              <a:buChar char="•"/>
              <a:defRPr b="0" i="0">
                <a:solidFill>
                  <a:schemeClr val="tx1"/>
                </a:solidFill>
                <a:latin typeface="+mn-lt"/>
              </a:defRPr>
            </a:lvl1pPr>
            <a:lvl2pPr marL="742950" indent="-285750">
              <a:buClr>
                <a:schemeClr val="tx1"/>
              </a:buClr>
              <a:buFont typeface="Arial" panose="020B0604020202020204" pitchFamily="34" charset="0"/>
              <a:buChar char="•"/>
              <a:defRPr b="0" i="0">
                <a:solidFill>
                  <a:schemeClr val="tx1"/>
                </a:solidFill>
                <a:latin typeface="+mn-lt"/>
              </a:defRPr>
            </a:lvl2pPr>
            <a:lvl3pPr marL="1200150" indent="-285750">
              <a:buClr>
                <a:schemeClr val="tx1"/>
              </a:buClr>
              <a:buFont typeface="Arial" panose="020B0604020202020204" pitchFamily="34" charset="0"/>
              <a:buChar char="•"/>
              <a:defRPr b="0" i="0">
                <a:solidFill>
                  <a:schemeClr val="tx1"/>
                </a:solidFill>
                <a:latin typeface="+mn-lt"/>
              </a:defRPr>
            </a:lvl3pPr>
            <a:lvl4pPr marL="1543050" indent="-171450">
              <a:buClr>
                <a:schemeClr val="tx1"/>
              </a:buClr>
              <a:buFont typeface="Arial" panose="020B0604020202020204" pitchFamily="34" charset="0"/>
              <a:buChar char="•"/>
              <a:defRPr b="0" i="0">
                <a:solidFill>
                  <a:schemeClr val="tx1"/>
                </a:solidFill>
                <a:latin typeface="+mn-lt"/>
              </a:defRPr>
            </a:lvl4pPr>
            <a:lvl5pPr marL="2000250" indent="-171450">
              <a:buClr>
                <a:schemeClr val="tx1"/>
              </a:buClr>
              <a:buFont typeface="Arial" panose="020B0604020202020204" pitchFamily="34" charset="0"/>
              <a:buChar cha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0" name="Text Placeholder 6">
            <a:extLst>
              <a:ext uri="{FF2B5EF4-FFF2-40B4-BE49-F238E27FC236}">
                <a16:creationId xmlns:a16="http://schemas.microsoft.com/office/drawing/2014/main" id="{C0FD050E-DBC8-C9BD-95ED-F1CA58451142}"/>
              </a:ext>
            </a:extLst>
          </p:cNvPr>
          <p:cNvSpPr>
            <a:spLocks noGrp="1"/>
          </p:cNvSpPr>
          <p:nvPr>
            <p:ph type="body" sz="quarter" idx="15"/>
          </p:nvPr>
        </p:nvSpPr>
        <p:spPr>
          <a:xfrm>
            <a:off x="6806047" y="440180"/>
            <a:ext cx="4977966" cy="783811"/>
          </a:xfrm>
          <a:prstGeom prst="rect">
            <a:avLst/>
          </a:prstGeom>
        </p:spPr>
        <p:txBody>
          <a:bodyPr lIns="0"/>
          <a:lstStyle>
            <a:lvl1pPr marL="0" indent="0">
              <a:buClr>
                <a:schemeClr val="tx1"/>
              </a:buClr>
              <a:buFont typeface="Arial" panose="020B0604020202020204" pitchFamily="34" charset="0"/>
              <a:buNone/>
              <a:defRPr sz="2800" b="1" i="0">
                <a:solidFill>
                  <a:schemeClr val="tx1"/>
                </a:solidFill>
                <a:latin typeface="+mj-lt"/>
              </a:defRPr>
            </a:lvl1pPr>
            <a:lvl2pPr marL="457200" indent="0">
              <a:buClr>
                <a:schemeClr val="tx1"/>
              </a:buClr>
              <a:buFont typeface="Arial" panose="020B0604020202020204" pitchFamily="34" charset="0"/>
              <a:buNone/>
              <a:defRPr sz="2800" b="1" i="0">
                <a:solidFill>
                  <a:schemeClr val="tx1"/>
                </a:solidFill>
                <a:latin typeface="+mj-lt"/>
              </a:defRPr>
            </a:lvl2pPr>
            <a:lvl3pPr marL="914400" indent="0">
              <a:buClr>
                <a:schemeClr val="tx1"/>
              </a:buClr>
              <a:buFont typeface="Arial" panose="020B0604020202020204" pitchFamily="34" charset="0"/>
              <a:buNone/>
              <a:defRPr sz="2800" b="1" i="0">
                <a:solidFill>
                  <a:schemeClr val="tx1"/>
                </a:solidFill>
                <a:latin typeface="+mj-lt"/>
              </a:defRPr>
            </a:lvl3pPr>
            <a:lvl4pPr marL="1371600" indent="0">
              <a:buClr>
                <a:schemeClr val="tx1"/>
              </a:buClr>
              <a:buFont typeface="Arial" panose="020B0604020202020204" pitchFamily="34" charset="0"/>
              <a:buNone/>
              <a:defRPr sz="2800" b="1" i="0">
                <a:solidFill>
                  <a:schemeClr val="tx1"/>
                </a:solidFill>
                <a:latin typeface="+mj-lt"/>
              </a:defRPr>
            </a:lvl4pPr>
            <a:lvl5pPr marL="1828800" indent="0">
              <a:buClr>
                <a:schemeClr val="tx1"/>
              </a:buClr>
              <a:buFont typeface="Arial" panose="020B0604020202020204" pitchFamily="34" charset="0"/>
              <a:buNone/>
              <a:defRPr sz="2800" b="1" i="0">
                <a:solidFill>
                  <a:schemeClr val="tx1"/>
                </a:solidFill>
                <a:latin typeface="+mj-lt"/>
              </a:defRPr>
            </a:lvl5pPr>
          </a:lstStyle>
          <a:p>
            <a:pPr lvl="0"/>
            <a:r>
              <a:rPr lang="en-GB"/>
              <a:t>Click to edit Master text style</a:t>
            </a:r>
            <a:endParaRPr lang="en-DK"/>
          </a:p>
        </p:txBody>
      </p:sp>
      <p:sp>
        <p:nvSpPr>
          <p:cNvPr id="4" name="Text Placeholder 6">
            <a:extLst>
              <a:ext uri="{FF2B5EF4-FFF2-40B4-BE49-F238E27FC236}">
                <a16:creationId xmlns:a16="http://schemas.microsoft.com/office/drawing/2014/main" id="{9941B063-DE75-DD76-DD53-0C2475C34AF5}"/>
              </a:ext>
            </a:extLst>
          </p:cNvPr>
          <p:cNvSpPr>
            <a:spLocks noGrp="1"/>
          </p:cNvSpPr>
          <p:nvPr>
            <p:ph type="body" sz="quarter" idx="14"/>
          </p:nvPr>
        </p:nvSpPr>
        <p:spPr>
          <a:xfrm>
            <a:off x="6806046" y="1594066"/>
            <a:ext cx="4977967" cy="4354079"/>
          </a:xfrm>
          <a:prstGeom prst="rect">
            <a:avLst/>
          </a:prstGeom>
        </p:spPr>
        <p:txBody>
          <a:bodyPr lIns="0"/>
          <a:lstStyle>
            <a:lvl1pPr marL="285750" indent="-285750">
              <a:buClr>
                <a:schemeClr val="tx1"/>
              </a:buClr>
              <a:buFont typeface="Arial" panose="020B0604020202020204" pitchFamily="34" charset="0"/>
              <a:buChar char="•"/>
              <a:defRPr b="0" i="0">
                <a:solidFill>
                  <a:schemeClr val="tx1"/>
                </a:solidFill>
                <a:latin typeface="+mn-lt"/>
              </a:defRPr>
            </a:lvl1pPr>
            <a:lvl2pPr marL="742950" indent="-285750">
              <a:buClr>
                <a:schemeClr val="tx1"/>
              </a:buClr>
              <a:buFont typeface="Arial" panose="020B0604020202020204" pitchFamily="34" charset="0"/>
              <a:buChar char="•"/>
              <a:defRPr b="0" i="0">
                <a:solidFill>
                  <a:schemeClr val="tx1"/>
                </a:solidFill>
                <a:latin typeface="+mn-lt"/>
              </a:defRPr>
            </a:lvl2pPr>
            <a:lvl3pPr marL="1200150" indent="-285750">
              <a:buClr>
                <a:schemeClr val="tx1"/>
              </a:buClr>
              <a:buFont typeface="Arial" panose="020B0604020202020204" pitchFamily="34" charset="0"/>
              <a:buChar char="•"/>
              <a:defRPr b="0" i="0">
                <a:solidFill>
                  <a:schemeClr val="tx1"/>
                </a:solidFill>
                <a:latin typeface="+mn-lt"/>
              </a:defRPr>
            </a:lvl3pPr>
            <a:lvl4pPr marL="1543050" indent="-171450">
              <a:buClr>
                <a:schemeClr val="tx1"/>
              </a:buClr>
              <a:buFont typeface="Arial" panose="020B0604020202020204" pitchFamily="34" charset="0"/>
              <a:buChar char="•"/>
              <a:defRPr b="0" i="0">
                <a:solidFill>
                  <a:schemeClr val="tx1"/>
                </a:solidFill>
                <a:latin typeface="+mn-lt"/>
              </a:defRPr>
            </a:lvl4pPr>
            <a:lvl5pPr marL="2000250" indent="-171450">
              <a:buClr>
                <a:schemeClr val="tx1"/>
              </a:buClr>
              <a:buFont typeface="Arial" panose="020B0604020202020204" pitchFamily="34" charset="0"/>
              <a:buChar cha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9" name="Graphic 8" descr="Siteimprove logo">
            <a:extLst>
              <a:ext uri="{FF2B5EF4-FFF2-40B4-BE49-F238E27FC236}">
                <a16:creationId xmlns:a16="http://schemas.microsoft.com/office/drawing/2014/main" id="{FB441014-78CD-CEBF-8C6A-038DD87B1A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7840" y="6442372"/>
            <a:ext cx="1115365" cy="274882"/>
          </a:xfrm>
          <a:prstGeom prst="rect">
            <a:avLst/>
          </a:prstGeom>
        </p:spPr>
      </p:pic>
      <p:sp>
        <p:nvSpPr>
          <p:cNvPr id="6" name="Text Placeholder 2">
            <a:extLst>
              <a:ext uri="{FF2B5EF4-FFF2-40B4-BE49-F238E27FC236}">
                <a16:creationId xmlns:a16="http://schemas.microsoft.com/office/drawing/2014/main" id="{A8EA1741-4454-FC06-1B59-3FC666734986}"/>
              </a:ext>
            </a:extLst>
          </p:cNvPr>
          <p:cNvSpPr txBox="1">
            <a:spLocks/>
          </p:cNvSpPr>
          <p:nvPr userDrawn="1"/>
        </p:nvSpPr>
        <p:spPr>
          <a:xfrm>
            <a:off x="1578786" y="6462000"/>
            <a:ext cx="3318911" cy="243629"/>
          </a:xfrm>
          <a:prstGeom prst="rect">
            <a:avLst/>
          </a:prstGeom>
          <a:noFill/>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a:ln>
                  <a:noFill/>
                </a:ln>
                <a:solidFill>
                  <a:schemeClr val="tx1"/>
                </a:solidFill>
                <a:effectLst/>
                <a:uLnTx/>
                <a:uFillTx/>
                <a:latin typeface="Arial" panose="020B0604020202020204" pitchFamily="34" charset="0"/>
                <a:ea typeface="+mn-ea"/>
                <a:cs typeface="+mn-cs"/>
              </a:rPr>
              <a:t>© Siteimprove CONFIDENTIAL</a:t>
            </a:r>
          </a:p>
        </p:txBody>
      </p:sp>
      <p:sp>
        <p:nvSpPr>
          <p:cNvPr id="3" name="Slide Number Placeholder 2">
            <a:extLst>
              <a:ext uri="{FF2B5EF4-FFF2-40B4-BE49-F238E27FC236}">
                <a16:creationId xmlns:a16="http://schemas.microsoft.com/office/drawing/2014/main" id="{EBF48F69-3E9D-40A1-AEF0-4C5E1E4BDB06}"/>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5" name="Rectangle 4">
            <a:extLst>
              <a:ext uri="{FF2B5EF4-FFF2-40B4-BE49-F238E27FC236}">
                <a16:creationId xmlns:a16="http://schemas.microsoft.com/office/drawing/2014/main" id="{4C05F474-0B98-FA4B-BE90-F51B106AA525}"/>
              </a:ext>
            </a:extLst>
          </p:cNvPr>
          <p:cNvSpPr/>
          <p:nvPr userDrawn="1"/>
        </p:nvSpPr>
        <p:spPr>
          <a:xfrm>
            <a:off x="2256366" y="6462035"/>
            <a:ext cx="1583267" cy="270934"/>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245486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eft content slide with white shadow box">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CE4FF7B-9AEA-DD24-4F00-4ADCA6C891A3}"/>
              </a:ext>
              <a:ext uri="{C183D7F6-B498-43B3-948B-1728B52AA6E4}">
                <adec:decorative xmlns:adec="http://schemas.microsoft.com/office/drawing/2017/decorative" val="1"/>
              </a:ext>
            </a:extLst>
          </p:cNvPr>
          <p:cNvSpPr/>
          <p:nvPr userDrawn="1"/>
        </p:nvSpPr>
        <p:spPr>
          <a:xfrm>
            <a:off x="0" y="8784"/>
            <a:ext cx="4727575" cy="6858000"/>
          </a:xfrm>
          <a:prstGeom prst="rect">
            <a:avLst/>
          </a:prstGeom>
          <a:solidFill>
            <a:schemeClr val="bg1"/>
          </a:solidFill>
          <a:ln>
            <a:noFill/>
          </a:ln>
          <a:effectLst>
            <a:outerShdw blurRad="317500" dist="127000" dir="5400000" algn="t"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1" i="0">
              <a:latin typeface="Arial" panose="020B0604020202020204" pitchFamily="34" charset="0"/>
            </a:endParaRPr>
          </a:p>
        </p:txBody>
      </p:sp>
      <p:sp>
        <p:nvSpPr>
          <p:cNvPr id="10" name="Title 2">
            <a:extLst>
              <a:ext uri="{FF2B5EF4-FFF2-40B4-BE49-F238E27FC236}">
                <a16:creationId xmlns:a16="http://schemas.microsoft.com/office/drawing/2014/main" id="{454D8E58-AB40-52AF-3827-6F0FBFCAD03A}"/>
              </a:ext>
            </a:extLst>
          </p:cNvPr>
          <p:cNvSpPr>
            <a:spLocks noGrp="1"/>
          </p:cNvSpPr>
          <p:nvPr>
            <p:ph type="title"/>
          </p:nvPr>
        </p:nvSpPr>
        <p:spPr>
          <a:xfrm>
            <a:off x="407989" y="441324"/>
            <a:ext cx="4049760" cy="785507"/>
          </a:xfrm>
          <a:prstGeom prst="rect">
            <a:avLst/>
          </a:prstGeom>
        </p:spPr>
        <p:txBody>
          <a:bodyPr/>
          <a:lstStyle>
            <a:lvl1pPr>
              <a:defRPr sz="2800" b="1" i="0">
                <a:solidFill>
                  <a:schemeClr val="tx1"/>
                </a:solidFill>
                <a:latin typeface="+mj-lt"/>
              </a:defRPr>
            </a:lvl1pPr>
          </a:lstStyle>
          <a:p>
            <a:r>
              <a:rPr lang="en-GB"/>
              <a:t>Click to edit Master title style</a:t>
            </a:r>
            <a:endParaRPr lang="en-DK"/>
          </a:p>
        </p:txBody>
      </p:sp>
      <p:sp>
        <p:nvSpPr>
          <p:cNvPr id="11" name="Text Placeholder 6">
            <a:extLst>
              <a:ext uri="{FF2B5EF4-FFF2-40B4-BE49-F238E27FC236}">
                <a16:creationId xmlns:a16="http://schemas.microsoft.com/office/drawing/2014/main" id="{6F10CDF0-BE64-28E0-B3CB-7E7DFA3C2A9A}"/>
              </a:ext>
            </a:extLst>
          </p:cNvPr>
          <p:cNvSpPr>
            <a:spLocks noGrp="1"/>
          </p:cNvSpPr>
          <p:nvPr>
            <p:ph type="body" sz="quarter" idx="13"/>
          </p:nvPr>
        </p:nvSpPr>
        <p:spPr>
          <a:xfrm>
            <a:off x="407987" y="1594066"/>
            <a:ext cx="4049761" cy="4354079"/>
          </a:xfrm>
          <a:prstGeom prst="rect">
            <a:avLst/>
          </a:prstGeom>
        </p:spPr>
        <p:txBody>
          <a:bodyPr lIns="0"/>
          <a:lstStyle>
            <a:lvl1pPr>
              <a:defRPr b="0" i="0">
                <a:latin typeface="+mn-lt"/>
              </a:defRPr>
            </a:lvl1pPr>
            <a:lvl2pPr>
              <a:defRPr b="0" i="0">
                <a:latin typeface="+mn-lt"/>
              </a:defRPr>
            </a:lvl2pPr>
            <a:lvl3pPr>
              <a:defRPr b="0" i="0">
                <a:latin typeface="+mn-lt"/>
              </a:defRPr>
            </a:lvl3pPr>
            <a:lvl4pPr>
              <a:defRPr b="0" i="0">
                <a:latin typeface="+mn-lt"/>
              </a:defRPr>
            </a:lvl4pPr>
            <a:lvl5pPr>
              <a:defRPr b="0" i="0">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pic>
        <p:nvPicPr>
          <p:cNvPr id="7" name="Graphic 6" descr="Siteimprove logo">
            <a:extLst>
              <a:ext uri="{FF2B5EF4-FFF2-40B4-BE49-F238E27FC236}">
                <a16:creationId xmlns:a16="http://schemas.microsoft.com/office/drawing/2014/main" id="{BBD55498-A27C-482D-4B7F-8578B5AB1AD4}"/>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7840" y="6442372"/>
            <a:ext cx="1115365" cy="274882"/>
          </a:xfrm>
          <a:prstGeom prst="rect">
            <a:avLst/>
          </a:prstGeom>
        </p:spPr>
      </p:pic>
      <p:sp>
        <p:nvSpPr>
          <p:cNvPr id="6" name="Text Placeholder 2">
            <a:extLst>
              <a:ext uri="{FF2B5EF4-FFF2-40B4-BE49-F238E27FC236}">
                <a16:creationId xmlns:a16="http://schemas.microsoft.com/office/drawing/2014/main" id="{781D269D-CD1F-8319-3C9C-26A28E831225}"/>
              </a:ext>
            </a:extLst>
          </p:cNvPr>
          <p:cNvSpPr txBox="1">
            <a:spLocks/>
          </p:cNvSpPr>
          <p:nvPr userDrawn="1"/>
        </p:nvSpPr>
        <p:spPr>
          <a:xfrm>
            <a:off x="1578786" y="6462000"/>
            <a:ext cx="3318911" cy="243629"/>
          </a:xfrm>
          <a:prstGeom prst="rect">
            <a:avLst/>
          </a:prstGeom>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a:ln>
                  <a:noFill/>
                </a:ln>
                <a:solidFill>
                  <a:schemeClr val="tx1"/>
                </a:solidFill>
                <a:effectLst/>
                <a:uLnTx/>
                <a:uFillTx/>
                <a:latin typeface="Arial" panose="020B0604020202020204" pitchFamily="34" charset="0"/>
                <a:ea typeface="+mn-ea"/>
                <a:cs typeface="+mn-cs"/>
              </a:rPr>
              <a:t>© Siteimprove CONFIDENTIAL</a:t>
            </a:r>
          </a:p>
        </p:txBody>
      </p:sp>
      <p:sp>
        <p:nvSpPr>
          <p:cNvPr id="4" name="Slide Number Placeholder 2">
            <a:extLst>
              <a:ext uri="{FF2B5EF4-FFF2-40B4-BE49-F238E27FC236}">
                <a16:creationId xmlns:a16="http://schemas.microsoft.com/office/drawing/2014/main" id="{9EDBF90B-2525-EA6A-FE5D-D0537DAD670B}"/>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A1A16384-56A1-0D7E-5151-9DF511C2077A}"/>
              </a:ext>
            </a:extLst>
          </p:cNvPr>
          <p:cNvSpPr/>
          <p:nvPr userDrawn="1"/>
        </p:nvSpPr>
        <p:spPr>
          <a:xfrm>
            <a:off x="2251048" y="6434695"/>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6315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ext slide">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0D8EF87-FAF1-9831-5AC8-11AD49FDA957}"/>
              </a:ext>
            </a:extLst>
          </p:cNvPr>
          <p:cNvSpPr>
            <a:spLocks noGrp="1"/>
          </p:cNvSpPr>
          <p:nvPr>
            <p:ph type="title"/>
          </p:nvPr>
        </p:nvSpPr>
        <p:spPr>
          <a:xfrm>
            <a:off x="409451" y="441325"/>
            <a:ext cx="11374562" cy="612108"/>
          </a:xfrm>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2" name="Text Placeholder 2">
            <a:extLst>
              <a:ext uri="{FF2B5EF4-FFF2-40B4-BE49-F238E27FC236}">
                <a16:creationId xmlns:a16="http://schemas.microsoft.com/office/drawing/2014/main" id="{4B33B57F-C11F-E2E1-AEE6-FC58F19A01E1}"/>
              </a:ext>
            </a:extLst>
          </p:cNvPr>
          <p:cNvSpPr>
            <a:spLocks noGrp="1"/>
          </p:cNvSpPr>
          <p:nvPr>
            <p:ph type="body" sz="quarter" idx="19"/>
          </p:nvPr>
        </p:nvSpPr>
        <p:spPr>
          <a:xfrm>
            <a:off x="407988" y="1376363"/>
            <a:ext cx="11376025" cy="4789487"/>
          </a:xfrm>
          <a:prstGeom prst="rect">
            <a:avLst/>
          </a:prstGeom>
        </p:spPr>
        <p:txBody>
          <a:bodyPr/>
          <a:lstStyle>
            <a:lvl1pPr>
              <a:defRPr b="0" i="0">
                <a:solidFill>
                  <a:schemeClr val="tx1"/>
                </a:solidFill>
                <a:latin typeface="+mn-lt"/>
                <a:ea typeface="Inter" panose="02000503000000020004" pitchFamily="2" charset="0"/>
              </a:defRPr>
            </a:lvl1pPr>
            <a:lvl2pPr>
              <a:defRPr b="0" i="0">
                <a:solidFill>
                  <a:schemeClr val="tx1"/>
                </a:solidFill>
                <a:latin typeface="+mn-lt"/>
                <a:ea typeface="Inter" panose="02000503000000020004" pitchFamily="2" charset="0"/>
              </a:defRPr>
            </a:lvl2pPr>
            <a:lvl3pPr>
              <a:defRPr b="0" i="0">
                <a:solidFill>
                  <a:schemeClr val="tx1"/>
                </a:solidFill>
                <a:latin typeface="+mn-lt"/>
                <a:ea typeface="Inter" panose="02000503000000020004" pitchFamily="2" charset="0"/>
              </a:defRPr>
            </a:lvl3pPr>
            <a:lvl4pPr>
              <a:defRPr b="0" i="0">
                <a:solidFill>
                  <a:schemeClr val="tx1"/>
                </a:solidFill>
                <a:latin typeface="+mn-lt"/>
                <a:ea typeface="Inter" panose="02000503000000020004" pitchFamily="2" charset="0"/>
              </a:defRPr>
            </a:lvl4pPr>
          </a:lstStyle>
          <a:p>
            <a:pPr lvl="0"/>
            <a:r>
              <a:rPr lang="en-GB"/>
              <a:t>Click to edit Master text styles</a:t>
            </a:r>
          </a:p>
          <a:p>
            <a:pPr lvl="1"/>
            <a:r>
              <a:rPr lang="en-GB"/>
              <a:t>Second level</a:t>
            </a:r>
          </a:p>
          <a:p>
            <a:pPr lvl="2"/>
            <a:r>
              <a:rPr lang="en-GB"/>
              <a:t>Third level</a:t>
            </a:r>
          </a:p>
          <a:p>
            <a:pPr lvl="3"/>
            <a:r>
              <a:rPr lang="en-GB"/>
              <a:t>Fourth level</a:t>
            </a:r>
          </a:p>
        </p:txBody>
      </p:sp>
      <p:sp>
        <p:nvSpPr>
          <p:cNvPr id="4" name="Slide Number Placeholder 2">
            <a:extLst>
              <a:ext uri="{FF2B5EF4-FFF2-40B4-BE49-F238E27FC236}">
                <a16:creationId xmlns:a16="http://schemas.microsoft.com/office/drawing/2014/main" id="{D3A0539E-0BBB-83C4-3CE0-12CC236B7AE5}"/>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BADF91EF-E8A6-82F9-54BF-49922CC79B6C}"/>
              </a:ext>
            </a:extLst>
          </p:cNvPr>
          <p:cNvSpPr/>
          <p:nvPr userDrawn="1"/>
        </p:nvSpPr>
        <p:spPr>
          <a:xfrm>
            <a:off x="2246983" y="6416675"/>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71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lumn slide">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835A24B1-3172-DC95-CCAE-2BC391B5B67B}"/>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11" name="Text Placeholder 10">
            <a:extLst>
              <a:ext uri="{FF2B5EF4-FFF2-40B4-BE49-F238E27FC236}">
                <a16:creationId xmlns:a16="http://schemas.microsoft.com/office/drawing/2014/main" id="{69159D3A-784F-4412-8736-F8267B4791BA}"/>
              </a:ext>
            </a:extLst>
          </p:cNvPr>
          <p:cNvSpPr>
            <a:spLocks noGrp="1"/>
          </p:cNvSpPr>
          <p:nvPr>
            <p:ph type="body" sz="quarter" idx="18" hasCustomPrompt="1"/>
          </p:nvPr>
        </p:nvSpPr>
        <p:spPr>
          <a:xfrm>
            <a:off x="409450" y="1376363"/>
            <a:ext cx="5686549" cy="394504"/>
          </a:xfrm>
          <a:prstGeom prst="rect">
            <a:avLst/>
          </a:prstGeom>
        </p:spPr>
        <p:txBody>
          <a:bodyPr lIns="0" tIns="0" bIns="0" anchor="t">
            <a:noAutofit/>
          </a:bodyPr>
          <a:lstStyle>
            <a:lvl1pPr marL="0" indent="0">
              <a:buNone/>
              <a:defRPr sz="1400" b="1" i="0">
                <a:solidFill>
                  <a:schemeClr val="tx1"/>
                </a:solidFill>
                <a:latin typeface="+mj-lt"/>
              </a:defRPr>
            </a:lvl1pPr>
          </a:lstStyle>
          <a:p>
            <a:pPr lvl="0"/>
            <a:r>
              <a:rPr lang="en-US"/>
              <a:t>Click to add Subtitle</a:t>
            </a:r>
          </a:p>
        </p:txBody>
      </p:sp>
      <p:sp>
        <p:nvSpPr>
          <p:cNvPr id="7" name="Text Placeholder 6">
            <a:extLst>
              <a:ext uri="{FF2B5EF4-FFF2-40B4-BE49-F238E27FC236}">
                <a16:creationId xmlns:a16="http://schemas.microsoft.com/office/drawing/2014/main" id="{A50D8D84-8E6B-45B8-A152-62FDE4A880B0}"/>
              </a:ext>
            </a:extLst>
          </p:cNvPr>
          <p:cNvSpPr>
            <a:spLocks noGrp="1"/>
          </p:cNvSpPr>
          <p:nvPr>
            <p:ph type="body" sz="quarter" idx="13"/>
          </p:nvPr>
        </p:nvSpPr>
        <p:spPr>
          <a:xfrm>
            <a:off x="409450" y="1853788"/>
            <a:ext cx="5686549" cy="4312062"/>
          </a:xfrm>
          <a:prstGeom prst="rect">
            <a:avLst/>
          </a:prstGeom>
        </p:spPr>
        <p:txBody>
          <a:bodyPr lIns="0">
            <a:noAutofit/>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5" name="Text Placeholder 10">
            <a:extLst>
              <a:ext uri="{FF2B5EF4-FFF2-40B4-BE49-F238E27FC236}">
                <a16:creationId xmlns:a16="http://schemas.microsoft.com/office/drawing/2014/main" id="{7AB9C30E-C1DD-D1BE-D019-33F63C0A79FC}"/>
              </a:ext>
            </a:extLst>
          </p:cNvPr>
          <p:cNvSpPr>
            <a:spLocks noGrp="1"/>
          </p:cNvSpPr>
          <p:nvPr>
            <p:ph type="body" sz="quarter" idx="19" hasCustomPrompt="1"/>
          </p:nvPr>
        </p:nvSpPr>
        <p:spPr>
          <a:xfrm>
            <a:off x="6250832" y="1381365"/>
            <a:ext cx="5533181" cy="394504"/>
          </a:xfrm>
          <a:prstGeom prst="rect">
            <a:avLst/>
          </a:prstGeom>
        </p:spPr>
        <p:txBody>
          <a:bodyPr lIns="0" tIns="0" bIns="0" anchor="t">
            <a:noAutofit/>
          </a:bodyPr>
          <a:lstStyle>
            <a:lvl1pPr marL="0" indent="0">
              <a:buNone/>
              <a:defRPr sz="1400" b="1" i="0">
                <a:solidFill>
                  <a:schemeClr val="tx1"/>
                </a:solidFill>
                <a:latin typeface="+mj-lt"/>
              </a:defRPr>
            </a:lvl1pPr>
          </a:lstStyle>
          <a:p>
            <a:pPr lvl="0"/>
            <a:r>
              <a:rPr lang="en-US"/>
              <a:t>Click to add Subtitle</a:t>
            </a:r>
          </a:p>
        </p:txBody>
      </p:sp>
      <p:sp>
        <p:nvSpPr>
          <p:cNvPr id="16" name="Text Placeholder 6">
            <a:extLst>
              <a:ext uri="{FF2B5EF4-FFF2-40B4-BE49-F238E27FC236}">
                <a16:creationId xmlns:a16="http://schemas.microsoft.com/office/drawing/2014/main" id="{5958A5C9-C940-FC60-1AEF-C358675483E8}"/>
              </a:ext>
            </a:extLst>
          </p:cNvPr>
          <p:cNvSpPr>
            <a:spLocks noGrp="1"/>
          </p:cNvSpPr>
          <p:nvPr>
            <p:ph type="body" sz="quarter" idx="20"/>
          </p:nvPr>
        </p:nvSpPr>
        <p:spPr>
          <a:xfrm>
            <a:off x="6250832" y="1858790"/>
            <a:ext cx="5533181" cy="4307060"/>
          </a:xfrm>
          <a:prstGeom prst="rect">
            <a:avLst/>
          </a:prstGeom>
        </p:spPr>
        <p:txBody>
          <a:bodyPr lIns="0">
            <a:noAutofit/>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3" name="Slide Number Placeholder 2">
            <a:extLst>
              <a:ext uri="{FF2B5EF4-FFF2-40B4-BE49-F238E27FC236}">
                <a16:creationId xmlns:a16="http://schemas.microsoft.com/office/drawing/2014/main" id="{9D6C2CB3-1D9A-4683-4092-83E35BF71731}"/>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C97F1E87-3FB8-FBE3-D004-1DF24102DDD1}"/>
              </a:ext>
            </a:extLst>
          </p:cNvPr>
          <p:cNvSpPr/>
          <p:nvPr userDrawn="1"/>
        </p:nvSpPr>
        <p:spPr>
          <a:xfrm>
            <a:off x="2265839" y="6443133"/>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30159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lumn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6574BA-A1AF-9FDF-DE84-8CF39E0B216D}"/>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4" name="Text Placeholder 10">
            <a:extLst>
              <a:ext uri="{FF2B5EF4-FFF2-40B4-BE49-F238E27FC236}">
                <a16:creationId xmlns:a16="http://schemas.microsoft.com/office/drawing/2014/main" id="{E1A80F5B-5D91-3E3F-79C7-F9B3D9CCCB62}"/>
              </a:ext>
            </a:extLst>
          </p:cNvPr>
          <p:cNvSpPr>
            <a:spLocks noGrp="1"/>
          </p:cNvSpPr>
          <p:nvPr>
            <p:ph type="body" sz="quarter" idx="19" hasCustomPrompt="1"/>
          </p:nvPr>
        </p:nvSpPr>
        <p:spPr>
          <a:xfrm>
            <a:off x="409451" y="1376363"/>
            <a:ext cx="3413567" cy="394504"/>
          </a:xfrm>
          <a:prstGeom prst="rect">
            <a:avLst/>
          </a:prstGeom>
        </p:spPr>
        <p:txBody>
          <a:bodyPr lIns="0" tIns="0" bIns="0" anchor="t">
            <a:noAutofit/>
          </a:bodyPr>
          <a:lstStyle>
            <a:lvl1pPr marL="0" indent="0">
              <a:buNone/>
              <a:defRPr sz="1400" b="1" i="0">
                <a:solidFill>
                  <a:schemeClr val="tx1"/>
                </a:solidFill>
                <a:latin typeface="+mj-lt"/>
              </a:defRPr>
            </a:lvl1pPr>
          </a:lstStyle>
          <a:p>
            <a:pPr lvl="0"/>
            <a:r>
              <a:rPr lang="en-US"/>
              <a:t>Click to add Subtitle</a:t>
            </a:r>
          </a:p>
        </p:txBody>
      </p:sp>
      <p:sp>
        <p:nvSpPr>
          <p:cNvPr id="6" name="Text Placeholder 6">
            <a:extLst>
              <a:ext uri="{FF2B5EF4-FFF2-40B4-BE49-F238E27FC236}">
                <a16:creationId xmlns:a16="http://schemas.microsoft.com/office/drawing/2014/main" id="{EDC1AFE2-7787-C693-8312-C59E2C1E27DA}"/>
              </a:ext>
            </a:extLst>
          </p:cNvPr>
          <p:cNvSpPr>
            <a:spLocks noGrp="1"/>
          </p:cNvSpPr>
          <p:nvPr>
            <p:ph type="body" sz="quarter" idx="13"/>
          </p:nvPr>
        </p:nvSpPr>
        <p:spPr>
          <a:xfrm>
            <a:off x="409451" y="1853788"/>
            <a:ext cx="3413570" cy="3919538"/>
          </a:xfrm>
          <a:prstGeom prst="rect">
            <a:avLst/>
          </a:prstGeom>
        </p:spPr>
        <p:txBody>
          <a:bodyPr lIns="0">
            <a:noAutofit/>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7" name="Text Placeholder 10">
            <a:extLst>
              <a:ext uri="{FF2B5EF4-FFF2-40B4-BE49-F238E27FC236}">
                <a16:creationId xmlns:a16="http://schemas.microsoft.com/office/drawing/2014/main" id="{01ED4426-D2D8-1054-2E64-70445E4B4931}"/>
              </a:ext>
            </a:extLst>
          </p:cNvPr>
          <p:cNvSpPr>
            <a:spLocks noGrp="1"/>
          </p:cNvSpPr>
          <p:nvPr>
            <p:ph type="body" sz="quarter" idx="20" hasCustomPrompt="1"/>
          </p:nvPr>
        </p:nvSpPr>
        <p:spPr>
          <a:xfrm>
            <a:off x="4389944" y="1376363"/>
            <a:ext cx="3413570" cy="394504"/>
          </a:xfrm>
          <a:prstGeom prst="rect">
            <a:avLst/>
          </a:prstGeom>
        </p:spPr>
        <p:txBody>
          <a:bodyPr lIns="0" tIns="0" bIns="0" anchor="t">
            <a:noAutofit/>
          </a:bodyPr>
          <a:lstStyle>
            <a:lvl1pPr marL="0" indent="0">
              <a:buNone/>
              <a:defRPr sz="1400" b="1" i="0">
                <a:solidFill>
                  <a:schemeClr val="tx1"/>
                </a:solidFill>
                <a:latin typeface="+mj-lt"/>
              </a:defRPr>
            </a:lvl1pPr>
          </a:lstStyle>
          <a:p>
            <a:pPr lvl="0"/>
            <a:r>
              <a:rPr lang="en-US"/>
              <a:t>Click to add Subtitle</a:t>
            </a:r>
          </a:p>
        </p:txBody>
      </p:sp>
      <p:sp>
        <p:nvSpPr>
          <p:cNvPr id="8" name="Text Placeholder 6">
            <a:extLst>
              <a:ext uri="{FF2B5EF4-FFF2-40B4-BE49-F238E27FC236}">
                <a16:creationId xmlns:a16="http://schemas.microsoft.com/office/drawing/2014/main" id="{D872C322-10E2-3F2B-AA8B-15FC61A16317}"/>
              </a:ext>
            </a:extLst>
          </p:cNvPr>
          <p:cNvSpPr>
            <a:spLocks noGrp="1"/>
          </p:cNvSpPr>
          <p:nvPr>
            <p:ph type="body" sz="quarter" idx="21"/>
          </p:nvPr>
        </p:nvSpPr>
        <p:spPr>
          <a:xfrm>
            <a:off x="4389943" y="1853788"/>
            <a:ext cx="3413570" cy="3919538"/>
          </a:xfrm>
          <a:prstGeom prst="rect">
            <a:avLst/>
          </a:prstGeom>
        </p:spPr>
        <p:txBody>
          <a:bodyPr lIns="0">
            <a:noAutofit/>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1" name="Text Placeholder 10">
            <a:extLst>
              <a:ext uri="{FF2B5EF4-FFF2-40B4-BE49-F238E27FC236}">
                <a16:creationId xmlns:a16="http://schemas.microsoft.com/office/drawing/2014/main" id="{99FB9094-5C24-3C16-9715-FF7B7C116D23}"/>
              </a:ext>
            </a:extLst>
          </p:cNvPr>
          <p:cNvSpPr>
            <a:spLocks noGrp="1"/>
          </p:cNvSpPr>
          <p:nvPr>
            <p:ph type="body" sz="quarter" idx="22" hasCustomPrompt="1"/>
          </p:nvPr>
        </p:nvSpPr>
        <p:spPr>
          <a:xfrm>
            <a:off x="8370448" y="1376363"/>
            <a:ext cx="3413565" cy="394504"/>
          </a:xfrm>
          <a:prstGeom prst="rect">
            <a:avLst/>
          </a:prstGeom>
        </p:spPr>
        <p:txBody>
          <a:bodyPr lIns="0" tIns="0" bIns="0" anchor="t">
            <a:noAutofit/>
          </a:bodyPr>
          <a:lstStyle>
            <a:lvl1pPr marL="0" indent="0">
              <a:buNone/>
              <a:defRPr sz="1400" b="1" i="0">
                <a:solidFill>
                  <a:schemeClr val="tx1"/>
                </a:solidFill>
                <a:latin typeface="+mj-lt"/>
              </a:defRPr>
            </a:lvl1pPr>
          </a:lstStyle>
          <a:p>
            <a:pPr lvl="0"/>
            <a:r>
              <a:rPr lang="en-US"/>
              <a:t>Click to add Subtitle</a:t>
            </a:r>
          </a:p>
        </p:txBody>
      </p:sp>
      <p:sp>
        <p:nvSpPr>
          <p:cNvPr id="12" name="Text Placeholder 6">
            <a:extLst>
              <a:ext uri="{FF2B5EF4-FFF2-40B4-BE49-F238E27FC236}">
                <a16:creationId xmlns:a16="http://schemas.microsoft.com/office/drawing/2014/main" id="{3EC89B9A-44C5-3417-E51F-890DA142D4D3}"/>
              </a:ext>
            </a:extLst>
          </p:cNvPr>
          <p:cNvSpPr>
            <a:spLocks noGrp="1"/>
          </p:cNvSpPr>
          <p:nvPr>
            <p:ph type="body" sz="quarter" idx="23"/>
          </p:nvPr>
        </p:nvSpPr>
        <p:spPr>
          <a:xfrm>
            <a:off x="8370443" y="1853788"/>
            <a:ext cx="3413570" cy="3919538"/>
          </a:xfrm>
          <a:prstGeom prst="rect">
            <a:avLst/>
          </a:prstGeom>
        </p:spPr>
        <p:txBody>
          <a:bodyPr lIns="0">
            <a:noAutofit/>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2">
            <a:extLst>
              <a:ext uri="{FF2B5EF4-FFF2-40B4-BE49-F238E27FC236}">
                <a16:creationId xmlns:a16="http://schemas.microsoft.com/office/drawing/2014/main" id="{67042EA3-D233-4526-5CE6-1A1891BF5943}"/>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00D9290A-5874-8098-904B-EBE481EB6FFF}"/>
              </a:ext>
            </a:extLst>
          </p:cNvPr>
          <p:cNvSpPr/>
          <p:nvPr userDrawn="1"/>
        </p:nvSpPr>
        <p:spPr>
          <a:xfrm>
            <a:off x="2239751" y="6367468"/>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3313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lean slide -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04405-2C9E-D24D-3D7D-15930B82BD2C}"/>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4" name="Slide Number Placeholder 2">
            <a:extLst>
              <a:ext uri="{FF2B5EF4-FFF2-40B4-BE49-F238E27FC236}">
                <a16:creationId xmlns:a16="http://schemas.microsoft.com/office/drawing/2014/main" id="{44093BC9-E931-3BE1-98A9-172EE1590263}"/>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7EBCDD11-F374-0C61-B8AE-593D11242818}"/>
              </a:ext>
            </a:extLst>
          </p:cNvPr>
          <p:cNvSpPr/>
          <p:nvPr userDrawn="1"/>
        </p:nvSpPr>
        <p:spPr>
          <a:xfrm>
            <a:off x="2237557" y="6536140"/>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935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Minimal slide - 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09F3D9C-4011-6968-57B1-4942FDC6044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5EFBFE64-9A7A-3253-B87E-115D0ADFBE4B}"/>
              </a:ext>
            </a:extLst>
          </p:cNvPr>
          <p:cNvSpPr/>
          <p:nvPr userDrawn="1"/>
        </p:nvSpPr>
        <p:spPr>
          <a:xfrm>
            <a:off x="2237557" y="6462035"/>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732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hank you slide">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F2BF9F8A-BAE7-C678-797A-0BAC894A9994}"/>
              </a:ext>
            </a:extLst>
          </p:cNvPr>
          <p:cNvSpPr>
            <a:spLocks noGrp="1"/>
          </p:cNvSpPr>
          <p:nvPr>
            <p:ph type="title"/>
          </p:nvPr>
        </p:nvSpPr>
        <p:spPr>
          <a:xfrm>
            <a:off x="0" y="2676070"/>
            <a:ext cx="12192000" cy="746459"/>
          </a:xfrm>
          <a:prstGeom prst="rect">
            <a:avLst/>
          </a:prstGeom>
        </p:spPr>
        <p:txBody>
          <a:bodyPr/>
          <a:lstStyle>
            <a:lvl1pPr algn="ctr">
              <a:defRPr sz="5400" b="1" i="0">
                <a:solidFill>
                  <a:schemeClr val="tx1"/>
                </a:solidFill>
                <a:latin typeface="+mj-lt"/>
              </a:defRPr>
            </a:lvl1pPr>
          </a:lstStyle>
          <a:p>
            <a:r>
              <a:rPr lang="en-GB"/>
              <a:t>Click to edit Master title style</a:t>
            </a:r>
            <a:endParaRPr lang="en-DK"/>
          </a:p>
        </p:txBody>
      </p:sp>
      <p:pic>
        <p:nvPicPr>
          <p:cNvPr id="8" name="Graphic 7" descr="Siteimprove logo">
            <a:extLst>
              <a:ext uri="{FF2B5EF4-FFF2-40B4-BE49-F238E27FC236}">
                <a16:creationId xmlns:a16="http://schemas.microsoft.com/office/drawing/2014/main" id="{55663020-EB44-13A8-439C-82DBBF58A57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990004" y="4035975"/>
            <a:ext cx="2211992" cy="545146"/>
          </a:xfrm>
          <a:prstGeom prst="rect">
            <a:avLst/>
          </a:prstGeom>
          <a:effectLst/>
        </p:spPr>
      </p:pic>
      <p:pic>
        <p:nvPicPr>
          <p:cNvPr id="3" name="Graphic 2">
            <a:extLst>
              <a:ext uri="{FF2B5EF4-FFF2-40B4-BE49-F238E27FC236}">
                <a16:creationId xmlns:a16="http://schemas.microsoft.com/office/drawing/2014/main" id="{33AA47B7-353D-218C-8ADB-BD7C2EB8B6E5}"/>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7885" y="799029"/>
            <a:ext cx="1104900" cy="1104900"/>
          </a:xfrm>
          <a:prstGeom prst="rect">
            <a:avLst/>
          </a:prstGeom>
        </p:spPr>
      </p:pic>
      <p:pic>
        <p:nvPicPr>
          <p:cNvPr id="2" name="Graphic 1">
            <a:extLst>
              <a:ext uri="{FF2B5EF4-FFF2-40B4-BE49-F238E27FC236}">
                <a16:creationId xmlns:a16="http://schemas.microsoft.com/office/drawing/2014/main" id="{740CA16E-7CC9-05CA-4EF6-D2F8325F1DD9}"/>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37516" y="4108106"/>
            <a:ext cx="7772400" cy="4008793"/>
          </a:xfrm>
          <a:prstGeom prst="rect">
            <a:avLst/>
          </a:prstGeom>
        </p:spPr>
      </p:pic>
      <p:sp>
        <p:nvSpPr>
          <p:cNvPr id="5" name="Slide Number Placeholder 2">
            <a:extLst>
              <a:ext uri="{FF2B5EF4-FFF2-40B4-BE49-F238E27FC236}">
                <a16:creationId xmlns:a16="http://schemas.microsoft.com/office/drawing/2014/main" id="{939DF421-9B25-7D9E-C576-CD891B2180C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4" name="Rectangle 3">
            <a:extLst>
              <a:ext uri="{FF2B5EF4-FFF2-40B4-BE49-F238E27FC236}">
                <a16:creationId xmlns:a16="http://schemas.microsoft.com/office/drawing/2014/main" id="{E4DAF543-4D62-2F7A-3880-8BBFC7B3DE87}"/>
              </a:ext>
            </a:extLst>
          </p:cNvPr>
          <p:cNvSpPr/>
          <p:nvPr userDrawn="1"/>
        </p:nvSpPr>
        <p:spPr>
          <a:xfrm>
            <a:off x="2246983" y="6462035"/>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25137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pic>
        <p:nvPicPr>
          <p:cNvPr id="6" name="Graphic 5" descr="Siteimprove logo">
            <a:extLst>
              <a:ext uri="{FF2B5EF4-FFF2-40B4-BE49-F238E27FC236}">
                <a16:creationId xmlns:a16="http://schemas.microsoft.com/office/drawing/2014/main" id="{B7A833A3-BE7D-6B32-8178-B6B22D71C8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767042" y="2223655"/>
            <a:ext cx="8657915" cy="2133744"/>
          </a:xfrm>
          <a:prstGeom prst="rect">
            <a:avLst/>
          </a:prstGeom>
          <a:effectLst>
            <a:outerShdw blurRad="317500" dist="127000" dir="5400000" algn="ctr" rotWithShape="0">
              <a:schemeClr val="tx1">
                <a:alpha val="20000"/>
              </a:schemeClr>
            </a:outerShdw>
          </a:effectLst>
        </p:spPr>
      </p:pic>
      <p:pic>
        <p:nvPicPr>
          <p:cNvPr id="3" name="Graphic 2">
            <a:extLst>
              <a:ext uri="{FF2B5EF4-FFF2-40B4-BE49-F238E27FC236}">
                <a16:creationId xmlns:a16="http://schemas.microsoft.com/office/drawing/2014/main" id="{CD890364-900C-5180-517F-695388A50948}"/>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9437885" y="799029"/>
            <a:ext cx="1104900" cy="1104900"/>
          </a:xfrm>
          <a:prstGeom prst="rect">
            <a:avLst/>
          </a:prstGeom>
        </p:spPr>
      </p:pic>
      <p:pic>
        <p:nvPicPr>
          <p:cNvPr id="2" name="Graphic 1">
            <a:extLst>
              <a:ext uri="{FF2B5EF4-FFF2-40B4-BE49-F238E27FC236}">
                <a16:creationId xmlns:a16="http://schemas.microsoft.com/office/drawing/2014/main" id="{78942CBA-B334-DB51-42CC-38A3851D67D6}"/>
              </a:ext>
              <a:ext uri="{C183D7F6-B498-43B3-948B-1728B52AA6E4}">
                <adec:decorative xmlns:adec="http://schemas.microsoft.com/office/drawing/2017/decorative" val="1"/>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037516" y="4108106"/>
            <a:ext cx="7772400" cy="4008793"/>
          </a:xfrm>
          <a:prstGeom prst="rect">
            <a:avLst/>
          </a:prstGeom>
        </p:spPr>
      </p:pic>
    </p:spTree>
    <p:extLst>
      <p:ext uri="{BB962C8B-B14F-4D97-AF65-F5344CB8AC3E}">
        <p14:creationId xmlns:p14="http://schemas.microsoft.com/office/powerpoint/2010/main" val="372204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Left content slide with blu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8A74053-B87D-34FA-620D-31D099DFD943}"/>
              </a:ext>
              <a:ext uri="{C183D7F6-B498-43B3-948B-1728B52AA6E4}">
                <adec:decorative xmlns:adec="http://schemas.microsoft.com/office/drawing/2017/decorative" val="1"/>
              </a:ext>
            </a:extLst>
          </p:cNvPr>
          <p:cNvSpPr/>
          <p:nvPr userDrawn="1"/>
        </p:nvSpPr>
        <p:spPr>
          <a:xfrm>
            <a:off x="0" y="0"/>
            <a:ext cx="4727575" cy="6858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b="1" i="0">
              <a:latin typeface="Arial" panose="020B0604020202020204" pitchFamily="34" charset="0"/>
            </a:endParaRPr>
          </a:p>
        </p:txBody>
      </p:sp>
      <p:sp>
        <p:nvSpPr>
          <p:cNvPr id="7" name="Title 2">
            <a:extLst>
              <a:ext uri="{FF2B5EF4-FFF2-40B4-BE49-F238E27FC236}">
                <a16:creationId xmlns:a16="http://schemas.microsoft.com/office/drawing/2014/main" id="{9FE00875-61E7-80C5-938F-63F6C17A0C56}"/>
              </a:ext>
            </a:extLst>
          </p:cNvPr>
          <p:cNvSpPr>
            <a:spLocks noGrp="1"/>
          </p:cNvSpPr>
          <p:nvPr>
            <p:ph type="title"/>
          </p:nvPr>
        </p:nvSpPr>
        <p:spPr>
          <a:xfrm>
            <a:off x="407988" y="441325"/>
            <a:ext cx="4049762" cy="394504"/>
          </a:xfrm>
          <a:prstGeom prst="rect">
            <a:avLst/>
          </a:prstGeom>
        </p:spPr>
        <p:txBody>
          <a:bodyPr/>
          <a:lstStyle>
            <a:lvl1pPr>
              <a:defRPr sz="2800" b="1" i="0">
                <a:solidFill>
                  <a:schemeClr val="bg1"/>
                </a:solidFill>
                <a:latin typeface="+mj-lt"/>
                <a:cs typeface="Arial" panose="020B0604020202020204" pitchFamily="34" charset="0"/>
              </a:defRPr>
            </a:lvl1pPr>
          </a:lstStyle>
          <a:p>
            <a:r>
              <a:rPr lang="en-GB"/>
              <a:t>Click to edit Master title style</a:t>
            </a:r>
            <a:endParaRPr lang="en-DK"/>
          </a:p>
        </p:txBody>
      </p:sp>
      <p:sp>
        <p:nvSpPr>
          <p:cNvPr id="8" name="Text Placeholder 6">
            <a:extLst>
              <a:ext uri="{FF2B5EF4-FFF2-40B4-BE49-F238E27FC236}">
                <a16:creationId xmlns:a16="http://schemas.microsoft.com/office/drawing/2014/main" id="{03EF4B99-CE8F-EE1B-5BE4-93C8626E2D82}"/>
              </a:ext>
            </a:extLst>
          </p:cNvPr>
          <p:cNvSpPr>
            <a:spLocks noGrp="1"/>
          </p:cNvSpPr>
          <p:nvPr>
            <p:ph type="body" sz="quarter" idx="13"/>
          </p:nvPr>
        </p:nvSpPr>
        <p:spPr>
          <a:xfrm>
            <a:off x="408421" y="1376362"/>
            <a:ext cx="4049329" cy="4789487"/>
          </a:xfrm>
          <a:prstGeom prst="rect">
            <a:avLst/>
          </a:prstGeom>
        </p:spPr>
        <p:txBody>
          <a:bodyPr lIns="0"/>
          <a:lstStyle>
            <a:lvl1pPr marL="285750" indent="-285750">
              <a:buClr>
                <a:schemeClr val="bg1"/>
              </a:buClr>
              <a:buFont typeface="Arial" panose="020B0604020202020204" pitchFamily="34" charset="0"/>
              <a:buChar char="•"/>
              <a:defRPr b="0" i="0">
                <a:solidFill>
                  <a:schemeClr val="bg1"/>
                </a:solidFill>
                <a:latin typeface="+mn-lt"/>
              </a:defRPr>
            </a:lvl1pPr>
            <a:lvl2pPr marL="742950" indent="-285750">
              <a:buClr>
                <a:schemeClr val="bg1"/>
              </a:buClr>
              <a:buFont typeface="Arial" panose="020B0604020202020204" pitchFamily="34" charset="0"/>
              <a:buChar char="•"/>
              <a:defRPr b="0" i="0">
                <a:solidFill>
                  <a:schemeClr val="bg1"/>
                </a:solidFill>
                <a:latin typeface="+mn-lt"/>
              </a:defRPr>
            </a:lvl2pPr>
            <a:lvl3pPr marL="1200150" indent="-285750">
              <a:buClr>
                <a:schemeClr val="bg1"/>
              </a:buClr>
              <a:buFont typeface="Arial" panose="020B0604020202020204" pitchFamily="34" charset="0"/>
              <a:buChar char="•"/>
              <a:defRPr b="0" i="0">
                <a:solidFill>
                  <a:schemeClr val="bg1"/>
                </a:solidFill>
                <a:latin typeface="+mn-lt"/>
              </a:defRPr>
            </a:lvl3pPr>
            <a:lvl4pPr marL="1543050" indent="-171450">
              <a:buClr>
                <a:schemeClr val="bg1"/>
              </a:buClr>
              <a:buFont typeface="Arial" panose="020B0604020202020204" pitchFamily="34" charset="0"/>
              <a:buChar char="•"/>
              <a:defRPr b="0" i="0">
                <a:solidFill>
                  <a:schemeClr val="bg1"/>
                </a:solidFill>
                <a:latin typeface="+mn-lt"/>
              </a:defRPr>
            </a:lvl4pPr>
            <a:lvl5pPr marL="2000250" indent="-171450">
              <a:buClr>
                <a:schemeClr val="bg1"/>
              </a:buClr>
              <a:buFont typeface="Arial" panose="020B0604020202020204" pitchFamily="34" charset="0"/>
              <a:buChar char="•"/>
              <a:defRPr b="0" i="0">
                <a:solidFill>
                  <a:schemeClr val="bg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2">
            <a:extLst>
              <a:ext uri="{FF2B5EF4-FFF2-40B4-BE49-F238E27FC236}">
                <a16:creationId xmlns:a16="http://schemas.microsoft.com/office/drawing/2014/main" id="{8242E4F8-740B-26D2-7F5B-61E2F06F5B4C}"/>
              </a:ext>
              <a:ext uri="{C183D7F6-B498-43B3-948B-1728B52AA6E4}">
                <adec:decorative xmlns:adec="http://schemas.microsoft.com/office/drawing/2017/decorative" val="1"/>
              </a:ext>
            </a:extLst>
          </p:cNvPr>
          <p:cNvSpPr>
            <a:spLocks noGrp="1"/>
          </p:cNvSpPr>
          <p:nvPr>
            <p:ph type="sldNum" sz="quarter" idx="10"/>
          </p:nvPr>
        </p:nvSpPr>
        <p:spPr>
          <a:xfrm>
            <a:off x="11723688" y="6376246"/>
            <a:ext cx="468312" cy="490538"/>
          </a:xfrm>
        </p:spPr>
        <p:txBody>
          <a:bodyPr/>
          <a:lstStyle>
            <a:lvl1pPr>
              <a:defRPr b="0" i="0">
                <a:latin typeface="Arial" panose="020B0604020202020204" pitchFamily="34" charset="0"/>
              </a:defRPr>
            </a:lvl1pPr>
          </a:lstStyle>
          <a:p>
            <a:fld id="{D78E96AE-B5B5-49FC-BED4-FF80B77E5CAF}" type="slidenum">
              <a:rPr lang="en-DK" smtClean="0"/>
              <a:pPr/>
              <a:t>‹#›</a:t>
            </a:fld>
            <a:endParaRPr lang="en-DK"/>
          </a:p>
        </p:txBody>
      </p:sp>
      <p:sp>
        <p:nvSpPr>
          <p:cNvPr id="6" name="Text Placeholder 2">
            <a:extLst>
              <a:ext uri="{FF2B5EF4-FFF2-40B4-BE49-F238E27FC236}">
                <a16:creationId xmlns:a16="http://schemas.microsoft.com/office/drawing/2014/main" id="{A8EA1741-4454-FC06-1B59-3FC666734986}"/>
              </a:ext>
            </a:extLst>
          </p:cNvPr>
          <p:cNvSpPr txBox="1">
            <a:spLocks/>
          </p:cNvSpPr>
          <p:nvPr userDrawn="1"/>
        </p:nvSpPr>
        <p:spPr>
          <a:xfrm>
            <a:off x="1578786" y="6462000"/>
            <a:ext cx="3318911" cy="243629"/>
          </a:xfrm>
          <a:prstGeom prst="rect">
            <a:avLst/>
          </a:prstGeom>
          <a:noFill/>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a:ln>
                  <a:noFill/>
                </a:ln>
                <a:solidFill>
                  <a:schemeClr val="bg1"/>
                </a:solidFill>
                <a:effectLst/>
                <a:uLnTx/>
                <a:uFillTx/>
                <a:latin typeface="Arial" panose="020B0604020202020204" pitchFamily="34" charset="0"/>
                <a:ea typeface="+mn-ea"/>
                <a:cs typeface="+mn-cs"/>
              </a:rPr>
              <a:t>© Siteimprove 2024 CONFIDENTIAL</a:t>
            </a:r>
          </a:p>
        </p:txBody>
      </p:sp>
      <p:pic>
        <p:nvPicPr>
          <p:cNvPr id="9" name="Graphic 8" descr="Siteimprove logo">
            <a:extLst>
              <a:ext uri="{FF2B5EF4-FFF2-40B4-BE49-F238E27FC236}">
                <a16:creationId xmlns:a16="http://schemas.microsoft.com/office/drawing/2014/main" id="{FB441014-78CD-CEBF-8C6A-038DD87B1A1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17840" y="6442372"/>
            <a:ext cx="1115365" cy="274882"/>
          </a:xfrm>
          <a:prstGeom prst="rect">
            <a:avLst/>
          </a:prstGeom>
        </p:spPr>
      </p:pic>
      <p:sp>
        <p:nvSpPr>
          <p:cNvPr id="3" name="Rectangle 2">
            <a:extLst>
              <a:ext uri="{FF2B5EF4-FFF2-40B4-BE49-F238E27FC236}">
                <a16:creationId xmlns:a16="http://schemas.microsoft.com/office/drawing/2014/main" id="{62D3EFF6-591A-0D36-3D58-54E2D09EF97A}"/>
              </a:ext>
            </a:extLst>
          </p:cNvPr>
          <p:cNvSpPr/>
          <p:nvPr userDrawn="1"/>
        </p:nvSpPr>
        <p:spPr>
          <a:xfrm>
            <a:off x="2254841" y="6431117"/>
            <a:ext cx="1853676" cy="297392"/>
          </a:xfrm>
          <a:prstGeom prst="rect">
            <a:avLst/>
          </a:prstGeom>
          <a:solidFill>
            <a:srgbClr val="0D4CD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84825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Left Title slide - Dashboard">
    <p:spTree>
      <p:nvGrpSpPr>
        <p:cNvPr id="1" name=""/>
        <p:cNvGrpSpPr/>
        <p:nvPr/>
      </p:nvGrpSpPr>
      <p:grpSpPr>
        <a:xfrm>
          <a:off x="0" y="0"/>
          <a:ext cx="0" cy="0"/>
          <a:chOff x="0" y="0"/>
          <a:chExt cx="0" cy="0"/>
        </a:xfrm>
      </p:grpSpPr>
      <p:pic>
        <p:nvPicPr>
          <p:cNvPr id="4" name="Graphic 3" descr="Siteimprove logo">
            <a:extLst>
              <a:ext uri="{FF2B5EF4-FFF2-40B4-BE49-F238E27FC236}">
                <a16:creationId xmlns:a16="http://schemas.microsoft.com/office/drawing/2014/main" id="{24CA9CDF-EF4D-DB78-CEF8-A4D433D81D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944" y="352339"/>
            <a:ext cx="1652601" cy="407284"/>
          </a:xfrm>
          <a:prstGeom prst="rect">
            <a:avLst/>
          </a:prstGeom>
          <a:effectLst/>
        </p:spPr>
      </p:pic>
      <p:sp>
        <p:nvSpPr>
          <p:cNvPr id="14" name="Title 7">
            <a:extLst>
              <a:ext uri="{FF2B5EF4-FFF2-40B4-BE49-F238E27FC236}">
                <a16:creationId xmlns:a16="http://schemas.microsoft.com/office/drawing/2014/main" id="{B15FDF2F-F53E-FCB9-0829-3B3DE93BC270}"/>
              </a:ext>
            </a:extLst>
          </p:cNvPr>
          <p:cNvSpPr>
            <a:spLocks noGrp="1"/>
          </p:cNvSpPr>
          <p:nvPr>
            <p:ph type="title"/>
          </p:nvPr>
        </p:nvSpPr>
        <p:spPr>
          <a:xfrm>
            <a:off x="410399" y="2249341"/>
            <a:ext cx="5062354" cy="1366468"/>
          </a:xfrm>
          <a:prstGeom prst="rect">
            <a:avLst/>
          </a:prstGeom>
        </p:spPr>
        <p:txBody>
          <a:bodyPr/>
          <a:lstStyle>
            <a:lvl1pPr algn="l">
              <a:defRPr sz="4800" b="1" i="0">
                <a:solidFill>
                  <a:schemeClr val="tx1"/>
                </a:solidFill>
                <a:latin typeface="+mj-lt"/>
              </a:defRPr>
            </a:lvl1pPr>
          </a:lstStyle>
          <a:p>
            <a:r>
              <a:rPr lang="en-GB"/>
              <a:t>Click to edit Master title style</a:t>
            </a:r>
            <a:endParaRPr lang="en-DK"/>
          </a:p>
        </p:txBody>
      </p:sp>
      <p:sp>
        <p:nvSpPr>
          <p:cNvPr id="7" name="Text Placeholder 6">
            <a:extLst>
              <a:ext uri="{FF2B5EF4-FFF2-40B4-BE49-F238E27FC236}">
                <a16:creationId xmlns:a16="http://schemas.microsoft.com/office/drawing/2014/main" id="{4F3A7D08-806B-AC56-A10F-61A34C8061C2}"/>
              </a:ext>
            </a:extLst>
          </p:cNvPr>
          <p:cNvSpPr>
            <a:spLocks noGrp="1"/>
          </p:cNvSpPr>
          <p:nvPr>
            <p:ph type="body" sz="quarter" idx="11"/>
          </p:nvPr>
        </p:nvSpPr>
        <p:spPr>
          <a:xfrm>
            <a:off x="410399" y="3903832"/>
            <a:ext cx="3970215" cy="824269"/>
          </a:xfrm>
          <a:prstGeom prst="rect">
            <a:avLst/>
          </a:prstGeom>
        </p:spPr>
        <p:txBody>
          <a:bodyPr/>
          <a:lstStyle>
            <a:lvl1pPr marL="0" indent="0" algn="l">
              <a:buNone/>
              <a:defRPr sz="2400" b="0" i="0">
                <a:solidFill>
                  <a:schemeClr val="tx1"/>
                </a:solidFill>
                <a:latin typeface="+mn-lt"/>
                <a:ea typeface="Inter" panose="02000503000000020004" pitchFamily="2" charset="0"/>
              </a:defRPr>
            </a:lvl1pPr>
          </a:lstStyle>
          <a:p>
            <a:pPr lvl="0"/>
            <a:endParaRPr lang="en-DK"/>
          </a:p>
        </p:txBody>
      </p:sp>
      <p:sp>
        <p:nvSpPr>
          <p:cNvPr id="2" name="Rectangle 10">
            <a:extLst>
              <a:ext uri="{FF2B5EF4-FFF2-40B4-BE49-F238E27FC236}">
                <a16:creationId xmlns:a16="http://schemas.microsoft.com/office/drawing/2014/main" id="{E39C9C2F-798B-03AD-1077-241E85553B6F}"/>
              </a:ext>
              <a:ext uri="{C183D7F6-B498-43B3-948B-1728B52AA6E4}">
                <adec:decorative xmlns:adec="http://schemas.microsoft.com/office/drawing/2017/decorative" val="1"/>
              </a:ext>
            </a:extLst>
          </p:cNvPr>
          <p:cNvSpPr/>
          <p:nvPr userDrawn="1"/>
        </p:nvSpPr>
        <p:spPr>
          <a:xfrm>
            <a:off x="6570030" y="-23149"/>
            <a:ext cx="5635773" cy="6905699"/>
          </a:xfrm>
          <a:custGeom>
            <a:avLst/>
            <a:gdLst>
              <a:gd name="connsiteX0" fmla="*/ 0 w 5633545"/>
              <a:gd name="connsiteY0" fmla="*/ 0 h 6866784"/>
              <a:gd name="connsiteX1" fmla="*/ 5633545 w 5633545"/>
              <a:gd name="connsiteY1" fmla="*/ 0 h 6866784"/>
              <a:gd name="connsiteX2" fmla="*/ 5633545 w 5633545"/>
              <a:gd name="connsiteY2" fmla="*/ 6866784 h 6866784"/>
              <a:gd name="connsiteX3" fmla="*/ 0 w 5633545"/>
              <a:gd name="connsiteY3" fmla="*/ 6866784 h 6866784"/>
              <a:gd name="connsiteX4" fmla="*/ 0 w 5633545"/>
              <a:gd name="connsiteY4" fmla="*/ 0 h 6866784"/>
              <a:gd name="connsiteX0" fmla="*/ 1844566 w 5633545"/>
              <a:gd name="connsiteY0" fmla="*/ 0 h 6882550"/>
              <a:gd name="connsiteX1" fmla="*/ 5633545 w 5633545"/>
              <a:gd name="connsiteY1" fmla="*/ 15766 h 6882550"/>
              <a:gd name="connsiteX2" fmla="*/ 5633545 w 5633545"/>
              <a:gd name="connsiteY2" fmla="*/ 6882550 h 6882550"/>
              <a:gd name="connsiteX3" fmla="*/ 0 w 5633545"/>
              <a:gd name="connsiteY3" fmla="*/ 6882550 h 6882550"/>
              <a:gd name="connsiteX4" fmla="*/ 1844566 w 5633545"/>
              <a:gd name="connsiteY4" fmla="*/ 0 h 6882550"/>
              <a:gd name="connsiteX0" fmla="*/ 1844566 w 5633545"/>
              <a:gd name="connsiteY0" fmla="*/ 18958 h 6901508"/>
              <a:gd name="connsiteX1" fmla="*/ 5610396 w 5633545"/>
              <a:gd name="connsiteY1" fmla="*/ 0 h 6901508"/>
              <a:gd name="connsiteX2" fmla="*/ 5633545 w 5633545"/>
              <a:gd name="connsiteY2" fmla="*/ 6901508 h 6901508"/>
              <a:gd name="connsiteX3" fmla="*/ 0 w 5633545"/>
              <a:gd name="connsiteY3" fmla="*/ 6901508 h 6901508"/>
              <a:gd name="connsiteX4" fmla="*/ 1844566 w 5633545"/>
              <a:gd name="connsiteY4" fmla="*/ 18958 h 6901508"/>
              <a:gd name="connsiteX0" fmla="*/ 1844566 w 5635773"/>
              <a:gd name="connsiteY0" fmla="*/ 7383 h 6889933"/>
              <a:gd name="connsiteX1" fmla="*/ 5633546 w 5635773"/>
              <a:gd name="connsiteY1" fmla="*/ 0 h 6889933"/>
              <a:gd name="connsiteX2" fmla="*/ 5633545 w 5635773"/>
              <a:gd name="connsiteY2" fmla="*/ 6889933 h 6889933"/>
              <a:gd name="connsiteX3" fmla="*/ 0 w 5635773"/>
              <a:gd name="connsiteY3" fmla="*/ 6889933 h 6889933"/>
              <a:gd name="connsiteX4" fmla="*/ 1844566 w 5635773"/>
              <a:gd name="connsiteY4" fmla="*/ 7383 h 6889933"/>
              <a:gd name="connsiteX0" fmla="*/ 1856140 w 5635773"/>
              <a:gd name="connsiteY0" fmla="*/ 0 h 6905699"/>
              <a:gd name="connsiteX1" fmla="*/ 5633546 w 5635773"/>
              <a:gd name="connsiteY1" fmla="*/ 15766 h 6905699"/>
              <a:gd name="connsiteX2" fmla="*/ 5633545 w 5635773"/>
              <a:gd name="connsiteY2" fmla="*/ 6905699 h 6905699"/>
              <a:gd name="connsiteX3" fmla="*/ 0 w 5635773"/>
              <a:gd name="connsiteY3" fmla="*/ 6905699 h 6905699"/>
              <a:gd name="connsiteX4" fmla="*/ 1856140 w 5635773"/>
              <a:gd name="connsiteY4" fmla="*/ 0 h 6905699"/>
              <a:gd name="connsiteX0" fmla="*/ 1856140 w 5635773"/>
              <a:gd name="connsiteY0" fmla="*/ 0 h 6905699"/>
              <a:gd name="connsiteX1" fmla="*/ 5633546 w 5635773"/>
              <a:gd name="connsiteY1" fmla="*/ 4191 h 6905699"/>
              <a:gd name="connsiteX2" fmla="*/ 5633545 w 5635773"/>
              <a:gd name="connsiteY2" fmla="*/ 6905699 h 6905699"/>
              <a:gd name="connsiteX3" fmla="*/ 0 w 5635773"/>
              <a:gd name="connsiteY3" fmla="*/ 6905699 h 6905699"/>
              <a:gd name="connsiteX4" fmla="*/ 1856140 w 5635773"/>
              <a:gd name="connsiteY4" fmla="*/ 0 h 690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5773" h="6905699">
                <a:moveTo>
                  <a:pt x="1856140" y="0"/>
                </a:moveTo>
                <a:lnTo>
                  <a:pt x="5633546" y="4191"/>
                </a:lnTo>
                <a:cubicBezTo>
                  <a:pt x="5641262" y="2304694"/>
                  <a:pt x="5625829" y="4605196"/>
                  <a:pt x="5633545" y="6905699"/>
                </a:cubicBezTo>
                <a:lnTo>
                  <a:pt x="0" y="6905699"/>
                </a:lnTo>
                <a:lnTo>
                  <a:pt x="185614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 name="Picture 4" descr="Digital illustration of the Siteimprove dashboard showing scores for Digital Certainty Index, Accessibility, Quality Assurance, SEO, and graphs for Analytics, and Policy.">
            <a:extLst>
              <a:ext uri="{FF2B5EF4-FFF2-40B4-BE49-F238E27FC236}">
                <a16:creationId xmlns:a16="http://schemas.microsoft.com/office/drawing/2014/main" id="{7831CF5E-E3B6-E363-29B4-4859FFD629F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69835" y="925007"/>
            <a:ext cx="6780043" cy="5007986"/>
          </a:xfrm>
          <a:prstGeom prst="rect">
            <a:avLst/>
          </a:prstGeom>
        </p:spPr>
      </p:pic>
      <p:sp>
        <p:nvSpPr>
          <p:cNvPr id="8" name="Text Placeholder 2">
            <a:extLst>
              <a:ext uri="{FF2B5EF4-FFF2-40B4-BE49-F238E27FC236}">
                <a16:creationId xmlns:a16="http://schemas.microsoft.com/office/drawing/2014/main" id="{A968D6F5-2BF3-0619-23D2-30DA7A24AD89}"/>
              </a:ext>
            </a:extLst>
          </p:cNvPr>
          <p:cNvSpPr txBox="1">
            <a:spLocks/>
          </p:cNvSpPr>
          <p:nvPr userDrawn="1"/>
        </p:nvSpPr>
        <p:spPr>
          <a:xfrm>
            <a:off x="410398" y="6462000"/>
            <a:ext cx="3318911" cy="243629"/>
          </a:xfrm>
          <a:prstGeom prst="rect">
            <a:avLst/>
          </a:prstGeom>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dirty="0">
                <a:ln>
                  <a:noFill/>
                </a:ln>
                <a:solidFill>
                  <a:schemeClr val="tx1"/>
                </a:solidFill>
                <a:effectLst/>
                <a:uLnTx/>
                <a:uFillTx/>
                <a:latin typeface="Arial" panose="020B0604020202020204" pitchFamily="34" charset="0"/>
                <a:ea typeface="+mn-ea"/>
                <a:cs typeface="+mn-cs"/>
              </a:rPr>
              <a:t>© Siteimprove CONFIDENTIAL</a:t>
            </a:r>
          </a:p>
        </p:txBody>
      </p:sp>
      <p:sp>
        <p:nvSpPr>
          <p:cNvPr id="3" name="Slide Number Placeholder 2">
            <a:extLst>
              <a:ext uri="{FF2B5EF4-FFF2-40B4-BE49-F238E27FC236}">
                <a16:creationId xmlns:a16="http://schemas.microsoft.com/office/drawing/2014/main" id="{EACD3088-5E48-E599-E399-129EB6141D54}"/>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a:prstGeom prst="rect">
            <a:avLst/>
          </a:prstGeo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6" name="Rectangle 5">
            <a:extLst>
              <a:ext uri="{FF2B5EF4-FFF2-40B4-BE49-F238E27FC236}">
                <a16:creationId xmlns:a16="http://schemas.microsoft.com/office/drawing/2014/main" id="{64582D90-81EF-6ABB-CF54-3658B4E80217}"/>
              </a:ext>
            </a:extLst>
          </p:cNvPr>
          <p:cNvSpPr/>
          <p:nvPr userDrawn="1"/>
        </p:nvSpPr>
        <p:spPr>
          <a:xfrm>
            <a:off x="1076964" y="6434695"/>
            <a:ext cx="1583267" cy="24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4446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Left Title slide - White title">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4F3A7D08-806B-AC56-A10F-61A34C8061C2}"/>
              </a:ext>
            </a:extLst>
          </p:cNvPr>
          <p:cNvSpPr>
            <a:spLocks noGrp="1"/>
          </p:cNvSpPr>
          <p:nvPr>
            <p:ph type="body" sz="quarter" idx="11"/>
          </p:nvPr>
        </p:nvSpPr>
        <p:spPr>
          <a:xfrm>
            <a:off x="410399" y="3794972"/>
            <a:ext cx="3970215" cy="824269"/>
          </a:xfrm>
          <a:prstGeom prst="rect">
            <a:avLst/>
          </a:prstGeom>
        </p:spPr>
        <p:txBody>
          <a:bodyPr/>
          <a:lstStyle>
            <a:lvl1pPr marL="0" indent="0" algn="l">
              <a:buNone/>
              <a:defRPr sz="2400" b="0" i="0">
                <a:solidFill>
                  <a:schemeClr val="bg1"/>
                </a:solidFill>
                <a:latin typeface="+mj-lt"/>
                <a:ea typeface="Inter" panose="02000503000000020004" pitchFamily="2" charset="0"/>
              </a:defRPr>
            </a:lvl1pPr>
          </a:lstStyle>
          <a:p>
            <a:pPr lvl="0"/>
            <a:endParaRPr lang="en-DK"/>
          </a:p>
        </p:txBody>
      </p:sp>
      <p:sp>
        <p:nvSpPr>
          <p:cNvPr id="3" name="Slide Number Placeholder 2">
            <a:extLst>
              <a:ext uri="{FF2B5EF4-FFF2-40B4-BE49-F238E27FC236}">
                <a16:creationId xmlns:a16="http://schemas.microsoft.com/office/drawing/2014/main" id="{EACD3088-5E48-E599-E399-129EB6141D54}"/>
              </a:ext>
              <a:ext uri="{C183D7F6-B498-43B3-948B-1728B52AA6E4}">
                <adec:decorative xmlns:adec="http://schemas.microsoft.com/office/drawing/2017/decorative" val="1"/>
              </a:ext>
            </a:extLst>
          </p:cNvPr>
          <p:cNvSpPr>
            <a:spLocks noGrp="1"/>
          </p:cNvSpPr>
          <p:nvPr>
            <p:ph type="sldNum" sz="quarter" idx="10"/>
          </p:nvPr>
        </p:nvSpPr>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pic>
        <p:nvPicPr>
          <p:cNvPr id="4" name="Graphic 3" descr="Siteimprove logo">
            <a:extLst>
              <a:ext uri="{FF2B5EF4-FFF2-40B4-BE49-F238E27FC236}">
                <a16:creationId xmlns:a16="http://schemas.microsoft.com/office/drawing/2014/main" id="{24CA9CDF-EF4D-DB78-CEF8-A4D433D81DBE}"/>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944" y="352339"/>
            <a:ext cx="1652601" cy="407284"/>
          </a:xfrm>
          <a:prstGeom prst="rect">
            <a:avLst/>
          </a:prstGeom>
          <a:effectLst/>
        </p:spPr>
      </p:pic>
      <p:sp>
        <p:nvSpPr>
          <p:cNvPr id="8" name="Text Placeholder 2">
            <a:extLst>
              <a:ext uri="{FF2B5EF4-FFF2-40B4-BE49-F238E27FC236}">
                <a16:creationId xmlns:a16="http://schemas.microsoft.com/office/drawing/2014/main" id="{A968D6F5-2BF3-0619-23D2-30DA7A24AD89}"/>
              </a:ext>
            </a:extLst>
          </p:cNvPr>
          <p:cNvSpPr txBox="1">
            <a:spLocks/>
          </p:cNvSpPr>
          <p:nvPr userDrawn="1"/>
        </p:nvSpPr>
        <p:spPr>
          <a:xfrm>
            <a:off x="410398" y="6462000"/>
            <a:ext cx="3318911" cy="243629"/>
          </a:xfrm>
          <a:prstGeom prst="rect">
            <a:avLst/>
          </a:prstGeom>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a:ln>
                  <a:noFill/>
                </a:ln>
                <a:solidFill>
                  <a:schemeClr val="tx1"/>
                </a:solidFill>
                <a:effectLst/>
                <a:uLnTx/>
                <a:uFillTx/>
                <a:latin typeface="Arial" panose="020B0604020202020204" pitchFamily="34" charset="0"/>
                <a:ea typeface="+mn-ea"/>
                <a:cs typeface="+mn-cs"/>
              </a:rPr>
              <a:t>© Siteimprove 2024 CONFIDENTIAL</a:t>
            </a:r>
          </a:p>
        </p:txBody>
      </p:sp>
      <p:sp>
        <p:nvSpPr>
          <p:cNvPr id="14" name="Title 7">
            <a:extLst>
              <a:ext uri="{FF2B5EF4-FFF2-40B4-BE49-F238E27FC236}">
                <a16:creationId xmlns:a16="http://schemas.microsoft.com/office/drawing/2014/main" id="{B15FDF2F-F53E-FCB9-0829-3B3DE93BC270}"/>
              </a:ext>
            </a:extLst>
          </p:cNvPr>
          <p:cNvSpPr>
            <a:spLocks noGrp="1"/>
          </p:cNvSpPr>
          <p:nvPr>
            <p:ph type="title"/>
          </p:nvPr>
        </p:nvSpPr>
        <p:spPr>
          <a:xfrm>
            <a:off x="410398" y="2249341"/>
            <a:ext cx="5203593" cy="1366468"/>
          </a:xfrm>
          <a:prstGeom prst="rect">
            <a:avLst/>
          </a:prstGeom>
        </p:spPr>
        <p:txBody>
          <a:bodyPr/>
          <a:lstStyle>
            <a:lvl1pPr algn="l">
              <a:defRPr sz="4800" b="1" i="0">
                <a:solidFill>
                  <a:schemeClr val="bg1"/>
                </a:solidFill>
                <a:latin typeface="+mj-lt"/>
              </a:defRPr>
            </a:lvl1pPr>
          </a:lstStyle>
          <a:p>
            <a:r>
              <a:rPr lang="en-GB"/>
              <a:t>Click to edit Master title style</a:t>
            </a:r>
            <a:endParaRPr lang="en-DK"/>
          </a:p>
        </p:txBody>
      </p:sp>
      <p:sp>
        <p:nvSpPr>
          <p:cNvPr id="2" name="Rectangle 1">
            <a:extLst>
              <a:ext uri="{FF2B5EF4-FFF2-40B4-BE49-F238E27FC236}">
                <a16:creationId xmlns:a16="http://schemas.microsoft.com/office/drawing/2014/main" id="{D8741369-FB57-07A1-2E91-231C723D6232}"/>
              </a:ext>
            </a:extLst>
          </p:cNvPr>
          <p:cNvSpPr/>
          <p:nvPr userDrawn="1"/>
        </p:nvSpPr>
        <p:spPr>
          <a:xfrm>
            <a:off x="1076964" y="6434695"/>
            <a:ext cx="1583267" cy="24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6621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7_Headline slid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DABCA84-218F-42E7-B1D7-086339F3FF40}"/>
              </a:ext>
            </a:extLst>
          </p:cNvPr>
          <p:cNvSpPr>
            <a:spLocks noGrp="1"/>
          </p:cNvSpPr>
          <p:nvPr>
            <p:ph type="title" hasCustomPrompt="1"/>
          </p:nvPr>
        </p:nvSpPr>
        <p:spPr>
          <a:xfrm>
            <a:off x="475130" y="701301"/>
            <a:ext cx="10515600" cy="1325563"/>
          </a:xfrm>
          <a:prstGeom prst="rect">
            <a:avLst/>
          </a:prstGeom>
        </p:spPr>
        <p:txBody>
          <a:bodyPr/>
          <a:lstStyle>
            <a:lvl1pPr>
              <a:defRPr b="0" i="0">
                <a:latin typeface="Arial" panose="020B0604020202020204" pitchFamily="34" charset="0"/>
              </a:defRPr>
            </a:lvl1pPr>
          </a:lstStyle>
          <a:p>
            <a:r>
              <a:rPr lang="en-US"/>
              <a:t>Click to edit title style</a:t>
            </a:r>
            <a:br>
              <a:rPr lang="en-US"/>
            </a:br>
            <a:r>
              <a:rPr lang="en-US"/>
              <a:t>(maximum two lines)</a:t>
            </a:r>
          </a:p>
        </p:txBody>
      </p:sp>
      <p:sp>
        <p:nvSpPr>
          <p:cNvPr id="2" name="Rectangle 1">
            <a:extLst>
              <a:ext uri="{FF2B5EF4-FFF2-40B4-BE49-F238E27FC236}">
                <a16:creationId xmlns:a16="http://schemas.microsoft.com/office/drawing/2014/main" id="{49184582-C73E-F386-8325-6B046E324895}"/>
              </a:ext>
            </a:extLst>
          </p:cNvPr>
          <p:cNvSpPr/>
          <p:nvPr userDrawn="1"/>
        </p:nvSpPr>
        <p:spPr>
          <a:xfrm>
            <a:off x="2218704" y="6480840"/>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696705"/>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1_Headlin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3CBA3D-B55B-1041-A5E3-69636E17F12C}"/>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t="21153" b="21153"/>
          <a:stretch/>
        </p:blipFill>
        <p:spPr>
          <a:xfrm>
            <a:off x="1" y="1130968"/>
            <a:ext cx="12192000" cy="4692316"/>
          </a:xfrm>
          <a:prstGeom prst="rect">
            <a:avLst/>
          </a:prstGeom>
        </p:spPr>
      </p:pic>
      <p:sp>
        <p:nvSpPr>
          <p:cNvPr id="4" name="Title 3">
            <a:extLst>
              <a:ext uri="{FF2B5EF4-FFF2-40B4-BE49-F238E27FC236}">
                <a16:creationId xmlns:a16="http://schemas.microsoft.com/office/drawing/2014/main" id="{EDABCA84-218F-42E7-B1D7-086339F3FF40}"/>
              </a:ext>
            </a:extLst>
          </p:cNvPr>
          <p:cNvSpPr>
            <a:spLocks noGrp="1"/>
          </p:cNvSpPr>
          <p:nvPr>
            <p:ph type="title" hasCustomPrompt="1"/>
          </p:nvPr>
        </p:nvSpPr>
        <p:spPr>
          <a:xfrm>
            <a:off x="1871229" y="1689600"/>
            <a:ext cx="8719606" cy="2639332"/>
          </a:xfrm>
          <a:prstGeom prst="rect">
            <a:avLst/>
          </a:prstGeom>
        </p:spPr>
        <p:txBody>
          <a:bodyPr anchor="ctr">
            <a:noAutofit/>
          </a:bodyPr>
          <a:lstStyle>
            <a:lvl1pPr algn="ctr">
              <a:defRPr sz="6600" b="0" i="0">
                <a:solidFill>
                  <a:schemeClr val="bg1"/>
                </a:solidFill>
                <a:latin typeface="Arial" panose="020B0604020202020204" pitchFamily="34" charset="0"/>
              </a:defRPr>
            </a:lvl1pPr>
          </a:lstStyle>
          <a:p>
            <a:r>
              <a:rPr lang="en-US"/>
              <a:t>Click to edit title style</a:t>
            </a:r>
            <a:br>
              <a:rPr lang="en-US"/>
            </a:br>
            <a:r>
              <a:rPr lang="en-US"/>
              <a:t>(maximum two lines)</a:t>
            </a:r>
          </a:p>
        </p:txBody>
      </p:sp>
      <p:sp>
        <p:nvSpPr>
          <p:cNvPr id="2" name="Rectangle 1">
            <a:extLst>
              <a:ext uri="{FF2B5EF4-FFF2-40B4-BE49-F238E27FC236}">
                <a16:creationId xmlns:a16="http://schemas.microsoft.com/office/drawing/2014/main" id="{E2FA63F8-37F4-E1D2-8306-A5BB5A7FD59B}"/>
              </a:ext>
            </a:extLst>
          </p:cNvPr>
          <p:cNvSpPr/>
          <p:nvPr userDrawn="1"/>
        </p:nvSpPr>
        <p:spPr>
          <a:xfrm>
            <a:off x="2256410" y="6434993"/>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79339440"/>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1">
  <p:cSld name="Blank 1">
    <p:spTree>
      <p:nvGrpSpPr>
        <p:cNvPr id="1" name="Shape 9"/>
        <p:cNvGrpSpPr/>
        <p:nvPr/>
      </p:nvGrpSpPr>
      <p:grpSpPr>
        <a:xfrm>
          <a:off x="0" y="0"/>
          <a:ext cx="0" cy="0"/>
          <a:chOff x="0" y="0"/>
          <a:chExt cx="0" cy="0"/>
        </a:xfrm>
      </p:grpSpPr>
      <p:sp>
        <p:nvSpPr>
          <p:cNvPr id="2" name="Rectangle 1">
            <a:extLst>
              <a:ext uri="{FF2B5EF4-FFF2-40B4-BE49-F238E27FC236}">
                <a16:creationId xmlns:a16="http://schemas.microsoft.com/office/drawing/2014/main" id="{253CBE60-26A6-5668-12D9-80F0838192F7}"/>
              </a:ext>
            </a:extLst>
          </p:cNvPr>
          <p:cNvSpPr/>
          <p:nvPr userDrawn="1"/>
        </p:nvSpPr>
        <p:spPr>
          <a:xfrm>
            <a:off x="2228129" y="6424279"/>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22959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lean slide only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04405-2C9E-D24D-3D7D-15930B82BD2C}"/>
              </a:ext>
            </a:extLst>
          </p:cNvPr>
          <p:cNvSpPr>
            <a:spLocks noGrp="1"/>
          </p:cNvSpPr>
          <p:nvPr>
            <p:ph type="title"/>
          </p:nvPr>
        </p:nvSpPr>
        <p:spPr/>
        <p:txBody>
          <a:bodyPr/>
          <a:lstStyle/>
          <a:p>
            <a:r>
              <a:rPr lang="en-GB"/>
              <a:t>Click to edit Master title style</a:t>
            </a:r>
            <a:endParaRPr lang="en-DK"/>
          </a:p>
        </p:txBody>
      </p:sp>
      <p:sp>
        <p:nvSpPr>
          <p:cNvPr id="5" name="Slide Number Placeholder 4">
            <a:extLst>
              <a:ext uri="{FF2B5EF4-FFF2-40B4-BE49-F238E27FC236}">
                <a16:creationId xmlns:a16="http://schemas.microsoft.com/office/drawing/2014/main" id="{E3230820-954F-44C2-AD05-808F2DB4E866}"/>
              </a:ext>
              <a:ext uri="{C183D7F6-B498-43B3-948B-1728B52AA6E4}">
                <adec:decorative xmlns:adec="http://schemas.microsoft.com/office/drawing/2017/decorative" val="1"/>
              </a:ext>
            </a:extLst>
          </p:cNvPr>
          <p:cNvSpPr>
            <a:spLocks noGrp="1"/>
          </p:cNvSpPr>
          <p:nvPr>
            <p:ph type="sldNum" sz="quarter" idx="12"/>
          </p:nvPr>
        </p:nvSpPr>
        <p:spPr/>
        <p:txBody>
          <a:bodyPr/>
          <a:lstStyle/>
          <a:p>
            <a:fld id="{D78E96AE-B5B5-49FC-BED4-FF80B77E5CAF}" type="slidenum">
              <a:rPr lang="en-DK" smtClean="0"/>
              <a:pPr/>
              <a:t>‹#›</a:t>
            </a:fld>
            <a:endParaRPr lang="en-DK"/>
          </a:p>
        </p:txBody>
      </p:sp>
      <p:sp>
        <p:nvSpPr>
          <p:cNvPr id="3" name="Rectangle 2">
            <a:extLst>
              <a:ext uri="{FF2B5EF4-FFF2-40B4-BE49-F238E27FC236}">
                <a16:creationId xmlns:a16="http://schemas.microsoft.com/office/drawing/2014/main" id="{4590AC37-587B-527E-4D6C-B10957FB0F17}"/>
              </a:ext>
            </a:extLst>
          </p:cNvPr>
          <p:cNvSpPr/>
          <p:nvPr userDrawn="1"/>
        </p:nvSpPr>
        <p:spPr>
          <a:xfrm>
            <a:off x="2237557" y="6416675"/>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03280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0"/>
        <p:cNvGrpSpPr/>
        <p:nvPr/>
      </p:nvGrpSpPr>
      <p:grpSpPr>
        <a:xfrm>
          <a:off x="0" y="0"/>
          <a:ext cx="0" cy="0"/>
          <a:chOff x="0" y="0"/>
          <a:chExt cx="0" cy="0"/>
        </a:xfrm>
      </p:grpSpPr>
      <p:sp>
        <p:nvSpPr>
          <p:cNvPr id="51" name="Google Shape;51;p13"/>
          <p:cNvSpPr txBox="1"/>
          <p:nvPr/>
        </p:nvSpPr>
        <p:spPr>
          <a:xfrm>
            <a:off x="8220016" y="6368133"/>
            <a:ext cx="3514800" cy="420800"/>
          </a:xfrm>
          <a:prstGeom prst="rect">
            <a:avLst/>
          </a:prstGeom>
          <a:noFill/>
          <a:ln>
            <a:noFill/>
          </a:ln>
        </p:spPr>
        <p:txBody>
          <a:bodyPr spcFirstLastPara="1" wrap="square" lIns="0" tIns="0" rIns="0" bIns="0" anchor="ctr" anchorCtr="0">
            <a:noAutofit/>
          </a:bodyPr>
          <a:lstStyle/>
          <a:p>
            <a:pPr marL="0" lvl="0" indent="0" algn="r" rtl="0">
              <a:spcBef>
                <a:spcPts val="0"/>
              </a:spcBef>
              <a:spcAft>
                <a:spcPts val="0"/>
              </a:spcAft>
              <a:buNone/>
            </a:pPr>
            <a:r>
              <a:rPr lang="en" sz="800">
                <a:solidFill>
                  <a:srgbClr val="1B1C21"/>
                </a:solidFill>
                <a:latin typeface="Roboto Light"/>
                <a:ea typeface="Roboto Light"/>
                <a:cs typeface="Roboto Light"/>
                <a:sym typeface="Roboto Light"/>
              </a:rPr>
              <a:t>CONFIDENTIAL AND PROPRIETARY 2023</a:t>
            </a:r>
            <a:endParaRPr sz="800">
              <a:solidFill>
                <a:srgbClr val="1B1C21"/>
              </a:solidFill>
              <a:latin typeface="Roboto Light"/>
              <a:ea typeface="Roboto Light"/>
              <a:cs typeface="Roboto Light"/>
              <a:sym typeface="Roboto Light"/>
            </a:endParaRPr>
          </a:p>
        </p:txBody>
      </p:sp>
      <p:cxnSp>
        <p:nvCxnSpPr>
          <p:cNvPr id="52" name="Google Shape;52;p13"/>
          <p:cNvCxnSpPr/>
          <p:nvPr/>
        </p:nvCxnSpPr>
        <p:spPr>
          <a:xfrm>
            <a:off x="444900" y="6375133"/>
            <a:ext cx="11294800" cy="0"/>
          </a:xfrm>
          <a:prstGeom prst="straightConnector1">
            <a:avLst/>
          </a:prstGeom>
          <a:noFill/>
          <a:ln w="9525" cap="flat" cmpd="sng">
            <a:solidFill>
              <a:srgbClr val="1B1C21"/>
            </a:solidFill>
            <a:prstDash val="solid"/>
            <a:round/>
            <a:headEnd type="none" w="med" len="med"/>
            <a:tailEnd type="none" w="med" len="med"/>
          </a:ln>
        </p:spPr>
      </p:cxnSp>
      <p:sp>
        <p:nvSpPr>
          <p:cNvPr id="2" name="Rectangle 1">
            <a:extLst>
              <a:ext uri="{FF2B5EF4-FFF2-40B4-BE49-F238E27FC236}">
                <a16:creationId xmlns:a16="http://schemas.microsoft.com/office/drawing/2014/main" id="{8DC789B9-330E-13A5-461D-37D51067A575}"/>
              </a:ext>
            </a:extLst>
          </p:cNvPr>
          <p:cNvSpPr/>
          <p:nvPr userDrawn="1"/>
        </p:nvSpPr>
        <p:spPr>
          <a:xfrm>
            <a:off x="2245637" y="6517999"/>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9053154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Three column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46574BA-A1AF-9FDF-DE84-8CF39E0B216D}"/>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4" name="Text Placeholder 10">
            <a:extLst>
              <a:ext uri="{FF2B5EF4-FFF2-40B4-BE49-F238E27FC236}">
                <a16:creationId xmlns:a16="http://schemas.microsoft.com/office/drawing/2014/main" id="{E1A80F5B-5D91-3E3F-79C7-F9B3D9CCCB62}"/>
              </a:ext>
            </a:extLst>
          </p:cNvPr>
          <p:cNvSpPr>
            <a:spLocks noGrp="1"/>
          </p:cNvSpPr>
          <p:nvPr>
            <p:ph type="body" sz="quarter" idx="19" hasCustomPrompt="1"/>
          </p:nvPr>
        </p:nvSpPr>
        <p:spPr>
          <a:xfrm>
            <a:off x="409451" y="1376363"/>
            <a:ext cx="3413567" cy="394504"/>
          </a:xfrm>
          <a:prstGeom prst="rect">
            <a:avLst/>
          </a:prstGeom>
        </p:spPr>
        <p:txBody>
          <a:bodyPr lIns="0" tIns="0" bIns="0" anchor="t">
            <a:noAutofit/>
          </a:bodyPr>
          <a:lstStyle>
            <a:lvl1pPr marL="0" indent="0">
              <a:buNone/>
              <a:defRPr sz="1400" b="0" i="0">
                <a:solidFill>
                  <a:schemeClr val="tx1"/>
                </a:solidFill>
                <a:latin typeface="+mj-lt"/>
              </a:defRPr>
            </a:lvl1pPr>
          </a:lstStyle>
          <a:p>
            <a:pPr lvl="0"/>
            <a:r>
              <a:rPr lang="en-US"/>
              <a:t>Click to add Subtitle</a:t>
            </a:r>
          </a:p>
        </p:txBody>
      </p:sp>
      <p:sp>
        <p:nvSpPr>
          <p:cNvPr id="6" name="Text Placeholder 6">
            <a:extLst>
              <a:ext uri="{FF2B5EF4-FFF2-40B4-BE49-F238E27FC236}">
                <a16:creationId xmlns:a16="http://schemas.microsoft.com/office/drawing/2014/main" id="{EDC1AFE2-7787-C693-8312-C59E2C1E27DA}"/>
              </a:ext>
            </a:extLst>
          </p:cNvPr>
          <p:cNvSpPr>
            <a:spLocks noGrp="1"/>
          </p:cNvSpPr>
          <p:nvPr>
            <p:ph type="body" sz="quarter" idx="13"/>
          </p:nvPr>
        </p:nvSpPr>
        <p:spPr>
          <a:xfrm>
            <a:off x="409451" y="1853788"/>
            <a:ext cx="3413570" cy="3919538"/>
          </a:xfrm>
          <a:prstGeom prst="rect">
            <a:avLst/>
          </a:prstGeom>
        </p:spPr>
        <p:txBody>
          <a:bodyPr lIns="0">
            <a:noAutofit/>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7" name="Text Placeholder 10">
            <a:extLst>
              <a:ext uri="{FF2B5EF4-FFF2-40B4-BE49-F238E27FC236}">
                <a16:creationId xmlns:a16="http://schemas.microsoft.com/office/drawing/2014/main" id="{01ED4426-D2D8-1054-2E64-70445E4B4931}"/>
              </a:ext>
            </a:extLst>
          </p:cNvPr>
          <p:cNvSpPr>
            <a:spLocks noGrp="1"/>
          </p:cNvSpPr>
          <p:nvPr>
            <p:ph type="body" sz="quarter" idx="20" hasCustomPrompt="1"/>
          </p:nvPr>
        </p:nvSpPr>
        <p:spPr>
          <a:xfrm>
            <a:off x="4389944" y="1376363"/>
            <a:ext cx="3413570" cy="394504"/>
          </a:xfrm>
          <a:prstGeom prst="rect">
            <a:avLst/>
          </a:prstGeom>
        </p:spPr>
        <p:txBody>
          <a:bodyPr lIns="0" tIns="0" bIns="0" anchor="t">
            <a:noAutofit/>
          </a:bodyPr>
          <a:lstStyle>
            <a:lvl1pPr marL="0" indent="0">
              <a:buNone/>
              <a:defRPr sz="1400" b="0" i="0">
                <a:solidFill>
                  <a:schemeClr val="tx1"/>
                </a:solidFill>
                <a:latin typeface="+mj-lt"/>
              </a:defRPr>
            </a:lvl1pPr>
          </a:lstStyle>
          <a:p>
            <a:pPr lvl="0"/>
            <a:r>
              <a:rPr lang="en-US"/>
              <a:t>Click to add Subtitle</a:t>
            </a:r>
          </a:p>
        </p:txBody>
      </p:sp>
      <p:sp>
        <p:nvSpPr>
          <p:cNvPr id="8" name="Text Placeholder 6">
            <a:extLst>
              <a:ext uri="{FF2B5EF4-FFF2-40B4-BE49-F238E27FC236}">
                <a16:creationId xmlns:a16="http://schemas.microsoft.com/office/drawing/2014/main" id="{D872C322-10E2-3F2B-AA8B-15FC61A16317}"/>
              </a:ext>
            </a:extLst>
          </p:cNvPr>
          <p:cNvSpPr>
            <a:spLocks noGrp="1"/>
          </p:cNvSpPr>
          <p:nvPr>
            <p:ph type="body" sz="quarter" idx="21"/>
          </p:nvPr>
        </p:nvSpPr>
        <p:spPr>
          <a:xfrm>
            <a:off x="4389943" y="1853788"/>
            <a:ext cx="3413570" cy="3919538"/>
          </a:xfrm>
          <a:prstGeom prst="rect">
            <a:avLst/>
          </a:prstGeom>
        </p:spPr>
        <p:txBody>
          <a:bodyPr lIns="0">
            <a:noAutofit/>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11" name="Text Placeholder 10">
            <a:extLst>
              <a:ext uri="{FF2B5EF4-FFF2-40B4-BE49-F238E27FC236}">
                <a16:creationId xmlns:a16="http://schemas.microsoft.com/office/drawing/2014/main" id="{99FB9094-5C24-3C16-9715-FF7B7C116D23}"/>
              </a:ext>
            </a:extLst>
          </p:cNvPr>
          <p:cNvSpPr>
            <a:spLocks noGrp="1"/>
          </p:cNvSpPr>
          <p:nvPr>
            <p:ph type="body" sz="quarter" idx="22" hasCustomPrompt="1"/>
          </p:nvPr>
        </p:nvSpPr>
        <p:spPr>
          <a:xfrm>
            <a:off x="8370448" y="1376363"/>
            <a:ext cx="3413565" cy="394504"/>
          </a:xfrm>
          <a:prstGeom prst="rect">
            <a:avLst/>
          </a:prstGeom>
        </p:spPr>
        <p:txBody>
          <a:bodyPr lIns="0" tIns="0" bIns="0" anchor="t">
            <a:noAutofit/>
          </a:bodyPr>
          <a:lstStyle>
            <a:lvl1pPr marL="0" indent="0">
              <a:buNone/>
              <a:defRPr sz="1400" b="0" i="0">
                <a:solidFill>
                  <a:schemeClr val="tx1"/>
                </a:solidFill>
                <a:latin typeface="+mj-lt"/>
              </a:defRPr>
            </a:lvl1pPr>
          </a:lstStyle>
          <a:p>
            <a:pPr lvl="0"/>
            <a:r>
              <a:rPr lang="en-US"/>
              <a:t>Click to add Subtitle</a:t>
            </a:r>
          </a:p>
        </p:txBody>
      </p:sp>
      <p:sp>
        <p:nvSpPr>
          <p:cNvPr id="12" name="Text Placeholder 6">
            <a:extLst>
              <a:ext uri="{FF2B5EF4-FFF2-40B4-BE49-F238E27FC236}">
                <a16:creationId xmlns:a16="http://schemas.microsoft.com/office/drawing/2014/main" id="{3EC89B9A-44C5-3417-E51F-890DA142D4D3}"/>
              </a:ext>
            </a:extLst>
          </p:cNvPr>
          <p:cNvSpPr>
            <a:spLocks noGrp="1"/>
          </p:cNvSpPr>
          <p:nvPr>
            <p:ph type="body" sz="quarter" idx="23"/>
          </p:nvPr>
        </p:nvSpPr>
        <p:spPr>
          <a:xfrm>
            <a:off x="8370443" y="1853788"/>
            <a:ext cx="3413570" cy="3919538"/>
          </a:xfrm>
          <a:prstGeom prst="rect">
            <a:avLst/>
          </a:prstGeom>
        </p:spPr>
        <p:txBody>
          <a:bodyPr lIns="0">
            <a:noAutofit/>
          </a:bodyPr>
          <a:lstStyle>
            <a:lvl1pPr>
              <a:defRPr b="0" i="0">
                <a:solidFill>
                  <a:schemeClr val="tx1"/>
                </a:solidFill>
                <a:latin typeface="+mn-lt"/>
              </a:defRPr>
            </a:lvl1pPr>
            <a:lvl2pPr>
              <a:defRPr b="0" i="0">
                <a:solidFill>
                  <a:schemeClr val="tx1"/>
                </a:solidFill>
                <a:latin typeface="+mn-lt"/>
              </a:defRPr>
            </a:lvl2pPr>
            <a:lvl3pPr>
              <a:defRPr b="0" i="0">
                <a:solidFill>
                  <a:schemeClr val="tx1"/>
                </a:solidFill>
                <a:latin typeface="+mn-lt"/>
              </a:defRPr>
            </a:lvl3pPr>
            <a:lvl4pPr>
              <a:defRPr b="0" i="0">
                <a:solidFill>
                  <a:schemeClr val="tx1"/>
                </a:solidFill>
                <a:latin typeface="+mn-lt"/>
              </a:defRPr>
            </a:lvl4pPr>
            <a:lvl5pPr>
              <a:defRPr b="0" i="0">
                <a:solidFill>
                  <a:schemeClr val="tx1"/>
                </a:solidFill>
                <a:latin typeface="+mn-lt"/>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DK"/>
          </a:p>
        </p:txBody>
      </p:sp>
      <p:sp>
        <p:nvSpPr>
          <p:cNvPr id="5" name="Slide Number Placeholder 2">
            <a:extLst>
              <a:ext uri="{FF2B5EF4-FFF2-40B4-BE49-F238E27FC236}">
                <a16:creationId xmlns:a16="http://schemas.microsoft.com/office/drawing/2014/main" id="{67042EA3-D233-4526-5CE6-1A1891BF5943}"/>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6D9C2D2C-5D23-8F77-EA27-149D06D741F2}"/>
              </a:ext>
            </a:extLst>
          </p:cNvPr>
          <p:cNvSpPr/>
          <p:nvPr userDrawn="1"/>
        </p:nvSpPr>
        <p:spPr>
          <a:xfrm>
            <a:off x="2239751" y="6391806"/>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704141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Key sentence in blue and full bleed image">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E5FD5B7-908E-2CB7-CAE5-E31DA4B34868}"/>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387247" y="1000352"/>
            <a:ext cx="9417504" cy="4857293"/>
          </a:xfrm>
          <a:prstGeom prst="rect">
            <a:avLst/>
          </a:prstGeom>
        </p:spPr>
      </p:pic>
      <p:sp>
        <p:nvSpPr>
          <p:cNvPr id="9" name="Title 3">
            <a:extLst>
              <a:ext uri="{FF2B5EF4-FFF2-40B4-BE49-F238E27FC236}">
                <a16:creationId xmlns:a16="http://schemas.microsoft.com/office/drawing/2014/main" id="{765147D9-ACE4-BECF-C7BF-2BCBE7A793FE}"/>
              </a:ext>
            </a:extLst>
          </p:cNvPr>
          <p:cNvSpPr>
            <a:spLocks noGrp="1"/>
          </p:cNvSpPr>
          <p:nvPr>
            <p:ph type="title" hasCustomPrompt="1"/>
          </p:nvPr>
        </p:nvSpPr>
        <p:spPr>
          <a:xfrm>
            <a:off x="-11113" y="0"/>
            <a:ext cx="12214225" cy="6857999"/>
          </a:xfrm>
          <a:prstGeom prst="rect">
            <a:avLst/>
          </a:prstGeom>
        </p:spPr>
        <p:txBody>
          <a:bodyPr anchor="ctr"/>
          <a:lstStyle>
            <a:lvl1pPr algn="ctr">
              <a:lnSpc>
                <a:spcPct val="100000"/>
              </a:lnSpc>
              <a:defRPr sz="4400" b="1" i="0">
                <a:solidFill>
                  <a:schemeClr val="tx1"/>
                </a:solidFill>
                <a:effectLst/>
                <a:latin typeface="+mj-lt"/>
              </a:defRPr>
            </a:lvl1pPr>
          </a:lstStyle>
          <a:p>
            <a:pPr lvl="0"/>
            <a:r>
              <a:rPr lang="en-GB"/>
              <a:t>CLICK TO EDIT</a:t>
            </a:r>
          </a:p>
        </p:txBody>
      </p:sp>
      <p:sp>
        <p:nvSpPr>
          <p:cNvPr id="3"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64396" y="6331217"/>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latin typeface="+mn-lt"/>
              </a:rPr>
              <a:pPr/>
              <a:t>‹#›</a:t>
            </a:fld>
            <a:endParaRPr lang="en-DK">
              <a:latin typeface="+mn-lt"/>
            </a:endParaRPr>
          </a:p>
        </p:txBody>
      </p:sp>
      <p:sp>
        <p:nvSpPr>
          <p:cNvPr id="4" name="Rectangle 3">
            <a:extLst>
              <a:ext uri="{FF2B5EF4-FFF2-40B4-BE49-F238E27FC236}">
                <a16:creationId xmlns:a16="http://schemas.microsoft.com/office/drawing/2014/main" id="{56FAD095-D73B-AA44-2887-2AA50B216ED0}"/>
              </a:ext>
            </a:extLst>
          </p:cNvPr>
          <p:cNvSpPr/>
          <p:nvPr userDrawn="1"/>
        </p:nvSpPr>
        <p:spPr>
          <a:xfrm>
            <a:off x="2237557" y="6456247"/>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9614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Breaker slide blue">
    <p:spTree>
      <p:nvGrpSpPr>
        <p:cNvPr id="1" name=""/>
        <p:cNvGrpSpPr/>
        <p:nvPr/>
      </p:nvGrpSpPr>
      <p:grpSpPr>
        <a:xfrm>
          <a:off x="0" y="0"/>
          <a:ext cx="0" cy="0"/>
          <a:chOff x="0" y="0"/>
          <a:chExt cx="0" cy="0"/>
        </a:xfrm>
      </p:grpSpPr>
      <p:sp>
        <p:nvSpPr>
          <p:cNvPr id="3" name="Title 4">
            <a:extLst>
              <a:ext uri="{FF2B5EF4-FFF2-40B4-BE49-F238E27FC236}">
                <a16:creationId xmlns:a16="http://schemas.microsoft.com/office/drawing/2014/main" id="{A5F62C72-8B93-7E94-9C18-58D4630178F1}"/>
              </a:ext>
            </a:extLst>
          </p:cNvPr>
          <p:cNvSpPr>
            <a:spLocks noGrp="1"/>
          </p:cNvSpPr>
          <p:nvPr>
            <p:ph type="title"/>
          </p:nvPr>
        </p:nvSpPr>
        <p:spPr>
          <a:xfrm>
            <a:off x="408719" y="441325"/>
            <a:ext cx="11374562" cy="5934921"/>
          </a:xfrm>
          <a:prstGeom prst="roundRect">
            <a:avLst>
              <a:gd name="adj" fmla="val 3971"/>
            </a:avLst>
          </a:prstGeom>
          <a:solidFill>
            <a:schemeClr val="accent2"/>
          </a:solidFill>
        </p:spPr>
        <p:txBody>
          <a:bodyPr anchor="ctr"/>
          <a:lstStyle>
            <a:lvl1pPr algn="ctr">
              <a:defRPr sz="6000" b="1" i="0">
                <a:solidFill>
                  <a:schemeClr val="tx1"/>
                </a:solidFill>
                <a:latin typeface="+mj-lt"/>
                <a:cs typeface="Arial" panose="020B0604020202020204" pitchFamily="34" charset="0"/>
              </a:defRPr>
            </a:lvl1pPr>
          </a:lstStyle>
          <a:p>
            <a:r>
              <a:rPr lang="en-GB"/>
              <a:t>Click to edit Master title style</a:t>
            </a:r>
            <a:endParaRPr lang="en-DK"/>
          </a:p>
        </p:txBody>
      </p:sp>
      <p:sp>
        <p:nvSpPr>
          <p:cNvPr id="4" name="Slide Number Placeholder 2">
            <a:extLst>
              <a:ext uri="{FF2B5EF4-FFF2-40B4-BE49-F238E27FC236}">
                <a16:creationId xmlns:a16="http://schemas.microsoft.com/office/drawing/2014/main" id="{4F17AB1C-5855-5E1D-6B44-825F988F0B17}"/>
              </a:ext>
              <a:ext uri="{C183D7F6-B498-43B3-948B-1728B52AA6E4}">
                <adec:decorative xmlns:adec="http://schemas.microsoft.com/office/drawing/2017/decorative" val="1"/>
              </a:ext>
            </a:extLst>
          </p:cNvPr>
          <p:cNvSpPr>
            <a:spLocks noGrp="1"/>
          </p:cNvSpPr>
          <p:nvPr userDrawn="1"/>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6E6A07E2-7460-2D89-9E82-82337B30010F}"/>
              </a:ext>
            </a:extLst>
          </p:cNvPr>
          <p:cNvSpPr/>
          <p:nvPr userDrawn="1"/>
        </p:nvSpPr>
        <p:spPr>
          <a:xfrm>
            <a:off x="2218703" y="6416675"/>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1288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amp; Body">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CAED8851-434C-7140-AC33-777AE06AE0D4}"/>
              </a:ext>
            </a:extLst>
          </p:cNvPr>
          <p:cNvSpPr>
            <a:spLocks noGrp="1"/>
          </p:cNvSpPr>
          <p:nvPr>
            <p:ph sz="quarter" idx="11"/>
          </p:nvPr>
        </p:nvSpPr>
        <p:spPr>
          <a:xfrm>
            <a:off x="533400" y="1219200"/>
            <a:ext cx="11125200" cy="4800599"/>
          </a:xfrm>
        </p:spPr>
        <p:txBody>
          <a:bodyPr/>
          <a:lstStyle>
            <a:lvl1pPr>
              <a:defRPr b="0" i="0"/>
            </a:lvl1pPr>
            <a:lvl2pPr>
              <a:defRPr b="0" i="0"/>
            </a:lvl2pPr>
            <a:lvl3pPr>
              <a:defRPr b="0" i="0"/>
            </a:lvl3pPr>
            <a:lvl4pPr>
              <a:defRPr b="0" i="0"/>
            </a:lvl4pPr>
            <a:lvl5pPr>
              <a:defRPr b="0" i="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714349C2-A08F-D94E-A8AB-6A65937CBC58}"/>
              </a:ext>
            </a:extLst>
          </p:cNvPr>
          <p:cNvSpPr>
            <a:spLocks noGrp="1"/>
          </p:cNvSpPr>
          <p:nvPr>
            <p:ph type="title"/>
          </p:nvPr>
        </p:nvSpPr>
        <p:spPr>
          <a:xfrm>
            <a:off x="533400" y="457200"/>
            <a:ext cx="11125200" cy="609600"/>
          </a:xfrm>
        </p:spPr>
        <p:txBody>
          <a:bodyPr anchor="t">
            <a:noAutofit/>
          </a:bodyPr>
          <a:lstStyle/>
          <a:p>
            <a:r>
              <a:rPr lang="en-US"/>
              <a:t>Click to edit Master title style</a:t>
            </a:r>
          </a:p>
        </p:txBody>
      </p:sp>
      <p:sp>
        <p:nvSpPr>
          <p:cNvPr id="3" name="Rectangle 2">
            <a:extLst>
              <a:ext uri="{FF2B5EF4-FFF2-40B4-BE49-F238E27FC236}">
                <a16:creationId xmlns:a16="http://schemas.microsoft.com/office/drawing/2014/main" id="{BA675A7E-5911-910F-F4A6-61476C0D39DC}"/>
              </a:ext>
            </a:extLst>
          </p:cNvPr>
          <p:cNvSpPr/>
          <p:nvPr userDrawn="1"/>
        </p:nvSpPr>
        <p:spPr>
          <a:xfrm>
            <a:off x="2256410" y="6400800"/>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98891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eft title slide - Platform">
    <p:spTree>
      <p:nvGrpSpPr>
        <p:cNvPr id="1" name=""/>
        <p:cNvGrpSpPr/>
        <p:nvPr/>
      </p:nvGrpSpPr>
      <p:grpSpPr>
        <a:xfrm>
          <a:off x="0" y="0"/>
          <a:ext cx="0" cy="0"/>
          <a:chOff x="0" y="0"/>
          <a:chExt cx="0" cy="0"/>
        </a:xfrm>
      </p:grpSpPr>
      <p:pic>
        <p:nvPicPr>
          <p:cNvPr id="13" name="Graphic 12" descr="Siteimprove logo">
            <a:extLst>
              <a:ext uri="{FF2B5EF4-FFF2-40B4-BE49-F238E27FC236}">
                <a16:creationId xmlns:a16="http://schemas.microsoft.com/office/drawing/2014/main" id="{3B947B9C-2D0C-0DCD-78C2-19C482DA197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944" y="352339"/>
            <a:ext cx="1652601" cy="407284"/>
          </a:xfrm>
          <a:prstGeom prst="rect">
            <a:avLst/>
          </a:prstGeom>
          <a:effectLst/>
        </p:spPr>
      </p:pic>
      <p:sp>
        <p:nvSpPr>
          <p:cNvPr id="14" name="Title 7">
            <a:extLst>
              <a:ext uri="{FF2B5EF4-FFF2-40B4-BE49-F238E27FC236}">
                <a16:creationId xmlns:a16="http://schemas.microsoft.com/office/drawing/2014/main" id="{B15FDF2F-F53E-FCB9-0829-3B3DE93BC270}"/>
              </a:ext>
            </a:extLst>
          </p:cNvPr>
          <p:cNvSpPr>
            <a:spLocks noGrp="1"/>
          </p:cNvSpPr>
          <p:nvPr>
            <p:ph type="title"/>
          </p:nvPr>
        </p:nvSpPr>
        <p:spPr>
          <a:xfrm>
            <a:off x="410398" y="2249341"/>
            <a:ext cx="5203593" cy="1366468"/>
          </a:xfrm>
          <a:prstGeom prst="rect">
            <a:avLst/>
          </a:prstGeom>
        </p:spPr>
        <p:txBody>
          <a:bodyPr/>
          <a:lstStyle>
            <a:lvl1pPr algn="l">
              <a:defRPr sz="4800" b="1" i="0">
                <a:solidFill>
                  <a:schemeClr val="tx1"/>
                </a:solidFill>
                <a:latin typeface="+mj-lt"/>
              </a:defRPr>
            </a:lvl1pPr>
          </a:lstStyle>
          <a:p>
            <a:r>
              <a:rPr lang="en-GB"/>
              <a:t>Click to edit Master title style</a:t>
            </a:r>
            <a:endParaRPr lang="en-DK"/>
          </a:p>
        </p:txBody>
      </p:sp>
      <p:sp>
        <p:nvSpPr>
          <p:cNvPr id="7" name="Text Placeholder 6">
            <a:extLst>
              <a:ext uri="{FF2B5EF4-FFF2-40B4-BE49-F238E27FC236}">
                <a16:creationId xmlns:a16="http://schemas.microsoft.com/office/drawing/2014/main" id="{4F3A7D08-806B-AC56-A10F-61A34C8061C2}"/>
              </a:ext>
            </a:extLst>
          </p:cNvPr>
          <p:cNvSpPr>
            <a:spLocks noGrp="1"/>
          </p:cNvSpPr>
          <p:nvPr>
            <p:ph type="body" sz="quarter" idx="11"/>
          </p:nvPr>
        </p:nvSpPr>
        <p:spPr>
          <a:xfrm>
            <a:off x="410399" y="3903832"/>
            <a:ext cx="3970215" cy="824269"/>
          </a:xfrm>
          <a:prstGeom prst="rect">
            <a:avLst/>
          </a:prstGeom>
        </p:spPr>
        <p:txBody>
          <a:bodyPr/>
          <a:lstStyle>
            <a:lvl1pPr marL="0" indent="0" algn="l">
              <a:buNone/>
              <a:defRPr sz="2400" b="0" i="0">
                <a:solidFill>
                  <a:schemeClr val="tx1"/>
                </a:solidFill>
                <a:latin typeface="+mn-lt"/>
                <a:ea typeface="Inter" panose="02000503000000020004" pitchFamily="2" charset="0"/>
              </a:defRPr>
            </a:lvl1pPr>
          </a:lstStyle>
          <a:p>
            <a:pPr lvl="0"/>
            <a:endParaRPr lang="en-DK"/>
          </a:p>
        </p:txBody>
      </p:sp>
      <p:sp>
        <p:nvSpPr>
          <p:cNvPr id="15" name="Rectangle 10">
            <a:extLst>
              <a:ext uri="{FF2B5EF4-FFF2-40B4-BE49-F238E27FC236}">
                <a16:creationId xmlns:a16="http://schemas.microsoft.com/office/drawing/2014/main" id="{A3899F00-CDA6-DF7D-2167-299A183DF74D}"/>
              </a:ext>
              <a:ext uri="{C183D7F6-B498-43B3-948B-1728B52AA6E4}">
                <adec:decorative xmlns:adec="http://schemas.microsoft.com/office/drawing/2017/decorative" val="1"/>
              </a:ext>
            </a:extLst>
          </p:cNvPr>
          <p:cNvSpPr/>
          <p:nvPr userDrawn="1"/>
        </p:nvSpPr>
        <p:spPr>
          <a:xfrm>
            <a:off x="6570030" y="-23149"/>
            <a:ext cx="5635773" cy="6905699"/>
          </a:xfrm>
          <a:custGeom>
            <a:avLst/>
            <a:gdLst>
              <a:gd name="connsiteX0" fmla="*/ 0 w 5633545"/>
              <a:gd name="connsiteY0" fmla="*/ 0 h 6866784"/>
              <a:gd name="connsiteX1" fmla="*/ 5633545 w 5633545"/>
              <a:gd name="connsiteY1" fmla="*/ 0 h 6866784"/>
              <a:gd name="connsiteX2" fmla="*/ 5633545 w 5633545"/>
              <a:gd name="connsiteY2" fmla="*/ 6866784 h 6866784"/>
              <a:gd name="connsiteX3" fmla="*/ 0 w 5633545"/>
              <a:gd name="connsiteY3" fmla="*/ 6866784 h 6866784"/>
              <a:gd name="connsiteX4" fmla="*/ 0 w 5633545"/>
              <a:gd name="connsiteY4" fmla="*/ 0 h 6866784"/>
              <a:gd name="connsiteX0" fmla="*/ 1844566 w 5633545"/>
              <a:gd name="connsiteY0" fmla="*/ 0 h 6882550"/>
              <a:gd name="connsiteX1" fmla="*/ 5633545 w 5633545"/>
              <a:gd name="connsiteY1" fmla="*/ 15766 h 6882550"/>
              <a:gd name="connsiteX2" fmla="*/ 5633545 w 5633545"/>
              <a:gd name="connsiteY2" fmla="*/ 6882550 h 6882550"/>
              <a:gd name="connsiteX3" fmla="*/ 0 w 5633545"/>
              <a:gd name="connsiteY3" fmla="*/ 6882550 h 6882550"/>
              <a:gd name="connsiteX4" fmla="*/ 1844566 w 5633545"/>
              <a:gd name="connsiteY4" fmla="*/ 0 h 6882550"/>
              <a:gd name="connsiteX0" fmla="*/ 1844566 w 5633545"/>
              <a:gd name="connsiteY0" fmla="*/ 18958 h 6901508"/>
              <a:gd name="connsiteX1" fmla="*/ 5610396 w 5633545"/>
              <a:gd name="connsiteY1" fmla="*/ 0 h 6901508"/>
              <a:gd name="connsiteX2" fmla="*/ 5633545 w 5633545"/>
              <a:gd name="connsiteY2" fmla="*/ 6901508 h 6901508"/>
              <a:gd name="connsiteX3" fmla="*/ 0 w 5633545"/>
              <a:gd name="connsiteY3" fmla="*/ 6901508 h 6901508"/>
              <a:gd name="connsiteX4" fmla="*/ 1844566 w 5633545"/>
              <a:gd name="connsiteY4" fmla="*/ 18958 h 6901508"/>
              <a:gd name="connsiteX0" fmla="*/ 1844566 w 5635773"/>
              <a:gd name="connsiteY0" fmla="*/ 7383 h 6889933"/>
              <a:gd name="connsiteX1" fmla="*/ 5633546 w 5635773"/>
              <a:gd name="connsiteY1" fmla="*/ 0 h 6889933"/>
              <a:gd name="connsiteX2" fmla="*/ 5633545 w 5635773"/>
              <a:gd name="connsiteY2" fmla="*/ 6889933 h 6889933"/>
              <a:gd name="connsiteX3" fmla="*/ 0 w 5635773"/>
              <a:gd name="connsiteY3" fmla="*/ 6889933 h 6889933"/>
              <a:gd name="connsiteX4" fmla="*/ 1844566 w 5635773"/>
              <a:gd name="connsiteY4" fmla="*/ 7383 h 6889933"/>
              <a:gd name="connsiteX0" fmla="*/ 1856140 w 5635773"/>
              <a:gd name="connsiteY0" fmla="*/ 0 h 6905699"/>
              <a:gd name="connsiteX1" fmla="*/ 5633546 w 5635773"/>
              <a:gd name="connsiteY1" fmla="*/ 15766 h 6905699"/>
              <a:gd name="connsiteX2" fmla="*/ 5633545 w 5635773"/>
              <a:gd name="connsiteY2" fmla="*/ 6905699 h 6905699"/>
              <a:gd name="connsiteX3" fmla="*/ 0 w 5635773"/>
              <a:gd name="connsiteY3" fmla="*/ 6905699 h 6905699"/>
              <a:gd name="connsiteX4" fmla="*/ 1856140 w 5635773"/>
              <a:gd name="connsiteY4" fmla="*/ 0 h 6905699"/>
              <a:gd name="connsiteX0" fmla="*/ 1856140 w 5635773"/>
              <a:gd name="connsiteY0" fmla="*/ 0 h 6905699"/>
              <a:gd name="connsiteX1" fmla="*/ 5633546 w 5635773"/>
              <a:gd name="connsiteY1" fmla="*/ 4191 h 6905699"/>
              <a:gd name="connsiteX2" fmla="*/ 5633545 w 5635773"/>
              <a:gd name="connsiteY2" fmla="*/ 6905699 h 6905699"/>
              <a:gd name="connsiteX3" fmla="*/ 0 w 5635773"/>
              <a:gd name="connsiteY3" fmla="*/ 6905699 h 6905699"/>
              <a:gd name="connsiteX4" fmla="*/ 1856140 w 5635773"/>
              <a:gd name="connsiteY4" fmla="*/ 0 h 690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5773" h="6905699">
                <a:moveTo>
                  <a:pt x="1856140" y="0"/>
                </a:moveTo>
                <a:lnTo>
                  <a:pt x="5633546" y="4191"/>
                </a:lnTo>
                <a:cubicBezTo>
                  <a:pt x="5641262" y="2304694"/>
                  <a:pt x="5625829" y="4605196"/>
                  <a:pt x="5633545" y="6905699"/>
                </a:cubicBezTo>
                <a:lnTo>
                  <a:pt x="0" y="6905699"/>
                </a:lnTo>
                <a:lnTo>
                  <a:pt x="185614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6" name="Picture 15" descr="Digital illustration of the Siteimprove platform showing graphs of current online visits, popular pages, locations, most popular campaigns, and campaign traffic.">
            <a:extLst>
              <a:ext uri="{FF2B5EF4-FFF2-40B4-BE49-F238E27FC236}">
                <a16:creationId xmlns:a16="http://schemas.microsoft.com/office/drawing/2014/main" id="{6904C9DC-8B02-B765-ECD9-18E0DA81C69E}"/>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169895" y="925007"/>
            <a:ext cx="6780043" cy="5007986"/>
          </a:xfrm>
          <a:prstGeom prst="rect">
            <a:avLst/>
          </a:prstGeom>
        </p:spPr>
      </p:pic>
      <p:sp>
        <p:nvSpPr>
          <p:cNvPr id="3" name="Slide Number Placeholder 2">
            <a:extLst>
              <a:ext uri="{FF2B5EF4-FFF2-40B4-BE49-F238E27FC236}">
                <a16:creationId xmlns:a16="http://schemas.microsoft.com/office/drawing/2014/main" id="{EACD3088-5E48-E599-E399-129EB6141D54}"/>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a:prstGeom prst="rect">
            <a:avLst/>
          </a:prstGeo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Tree>
    <p:extLst>
      <p:ext uri="{BB962C8B-B14F-4D97-AF65-F5344CB8AC3E}">
        <p14:creationId xmlns:p14="http://schemas.microsoft.com/office/powerpoint/2010/main" val="3477094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matchingName="Left Title slide - green" preserve="1">
  <p:cSld name="1_Left Title slide - green">
    <p:spTree>
      <p:nvGrpSpPr>
        <p:cNvPr id="1" name="Shape 21"/>
        <p:cNvGrpSpPr/>
        <p:nvPr/>
      </p:nvGrpSpPr>
      <p:grpSpPr>
        <a:xfrm>
          <a:off x="0" y="0"/>
          <a:ext cx="0" cy="0"/>
          <a:chOff x="0" y="0"/>
          <a:chExt cx="0" cy="0"/>
        </a:xfrm>
      </p:grpSpPr>
      <p:sp>
        <p:nvSpPr>
          <p:cNvPr id="23" name="Google Shape;23;p122"/>
          <p:cNvSpPr txBox="1">
            <a:spLocks noGrp="1"/>
          </p:cNvSpPr>
          <p:nvPr>
            <p:ph type="title"/>
          </p:nvPr>
        </p:nvSpPr>
        <p:spPr>
          <a:xfrm>
            <a:off x="410399" y="2249341"/>
            <a:ext cx="5062354" cy="136646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4800"/>
              <a:buFont typeface="Arial"/>
              <a:buNone/>
              <a:defRPr sz="4800"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22"/>
          <p:cNvSpPr txBox="1">
            <a:spLocks noGrp="1"/>
          </p:cNvSpPr>
          <p:nvPr>
            <p:ph type="body" idx="1"/>
          </p:nvPr>
        </p:nvSpPr>
        <p:spPr>
          <a:xfrm>
            <a:off x="410399" y="3903832"/>
            <a:ext cx="3970215" cy="824269"/>
          </a:xfrm>
          <a:prstGeom prst="rect">
            <a:avLst/>
          </a:prstGeom>
          <a:noFill/>
          <a:ln>
            <a:noFill/>
          </a:ln>
        </p:spPr>
        <p:txBody>
          <a:bodyPr spcFirstLastPara="1" wrap="square" lIns="0" tIns="0" rIns="0" bIns="0" anchor="t" anchorCtr="0">
            <a:noAutofit/>
          </a:bodyPr>
          <a:lstStyle>
            <a:lvl1pPr marL="457200" lvl="0" indent="-228600" algn="l">
              <a:lnSpc>
                <a:spcPct val="100000"/>
              </a:lnSpc>
              <a:spcBef>
                <a:spcPts val="1200"/>
              </a:spcBef>
              <a:spcAft>
                <a:spcPts val="0"/>
              </a:spcAft>
              <a:buSzPts val="2400"/>
              <a:buNone/>
              <a:defRPr sz="2400" b="0" i="0">
                <a:solidFill>
                  <a:schemeClr val="dk1"/>
                </a:solidFill>
                <a:latin typeface="Arial"/>
                <a:ea typeface="Arial"/>
                <a:cs typeface="Arial"/>
                <a:sym typeface="Arial"/>
              </a:defRPr>
            </a:lvl1pPr>
            <a:lvl2pPr marL="914400" lvl="1" indent="-342900" algn="l">
              <a:lnSpc>
                <a:spcPct val="100000"/>
              </a:lnSpc>
              <a:spcBef>
                <a:spcPts val="500"/>
              </a:spcBef>
              <a:spcAft>
                <a:spcPts val="0"/>
              </a:spcAft>
              <a:buSzPts val="1800"/>
              <a:buChar char="•"/>
              <a:defRPr/>
            </a:lvl2pPr>
            <a:lvl3pPr marL="1371600" lvl="2" indent="-342900" algn="l">
              <a:lnSpc>
                <a:spcPct val="100000"/>
              </a:lnSpc>
              <a:spcBef>
                <a:spcPts val="500"/>
              </a:spcBef>
              <a:spcAft>
                <a:spcPts val="0"/>
              </a:spcAft>
              <a:buSzPts val="1800"/>
              <a:buChar char="•"/>
              <a:defRPr/>
            </a:lvl3pPr>
            <a:lvl4pPr marL="1828800" lvl="3" indent="-342900" algn="l">
              <a:lnSpc>
                <a:spcPct val="100000"/>
              </a:lnSpc>
              <a:spcBef>
                <a:spcPts val="500"/>
              </a:spcBef>
              <a:spcAft>
                <a:spcPts val="0"/>
              </a:spcAft>
              <a:buSzPts val="1800"/>
              <a:buChar char="•"/>
              <a:defRPr/>
            </a:lvl4pPr>
            <a:lvl5pPr marL="2286000" lvl="4" indent="-342900" algn="l">
              <a:lnSpc>
                <a:spcPct val="10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122"/>
          <p:cNvSpPr/>
          <p:nvPr/>
        </p:nvSpPr>
        <p:spPr>
          <a:xfrm>
            <a:off x="7221535" y="-23148"/>
            <a:ext cx="5004004" cy="6905700"/>
          </a:xfrm>
          <a:custGeom>
            <a:avLst/>
            <a:gdLst/>
            <a:ahLst/>
            <a:cxnLst/>
            <a:rect l="l" t="t" r="r" b="b"/>
            <a:pathLst>
              <a:path w="5004004" h="6905700" extrusionOk="0">
                <a:moveTo>
                  <a:pt x="1856140" y="0"/>
                </a:moveTo>
                <a:lnTo>
                  <a:pt x="5002925" y="14700"/>
                </a:lnTo>
                <a:cubicBezTo>
                  <a:pt x="5010641" y="2315203"/>
                  <a:pt x="4974188" y="4605197"/>
                  <a:pt x="4981904" y="6905700"/>
                </a:cubicBezTo>
                <a:lnTo>
                  <a:pt x="0" y="6905699"/>
                </a:lnTo>
                <a:lnTo>
                  <a:pt x="1856140" y="0"/>
                </a:lnTo>
                <a:close/>
              </a:path>
            </a:pathLst>
          </a:custGeom>
          <a:solidFill>
            <a:schemeClr val="accent2"/>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pic>
        <p:nvPicPr>
          <p:cNvPr id="26" name="Google Shape;26;p122"/>
          <p:cNvPicPr preferRelativeResize="0"/>
          <p:nvPr/>
        </p:nvPicPr>
        <p:blipFill rotWithShape="1">
          <a:blip r:embed="rId2">
            <a:alphaModFix/>
          </a:blip>
          <a:srcRect/>
          <a:stretch/>
        </p:blipFill>
        <p:spPr>
          <a:xfrm>
            <a:off x="6875968" y="4432742"/>
            <a:ext cx="1700474" cy="1700474"/>
          </a:xfrm>
          <a:prstGeom prst="rect">
            <a:avLst/>
          </a:prstGeom>
          <a:noFill/>
          <a:ln>
            <a:noFill/>
          </a:ln>
        </p:spPr>
      </p:pic>
      <p:sp>
        <p:nvSpPr>
          <p:cNvPr id="27" name="Google Shape;27;p122"/>
          <p:cNvSpPr txBox="1"/>
          <p:nvPr/>
        </p:nvSpPr>
        <p:spPr>
          <a:xfrm>
            <a:off x="410398" y="6462000"/>
            <a:ext cx="3318911" cy="243629"/>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chemeClr val="dk1"/>
              </a:buClr>
              <a:buSzPts val="800"/>
              <a:buFont typeface="Arial"/>
              <a:buNone/>
            </a:pPr>
            <a:r>
              <a:rPr lang="en-US" sz="800" b="0" i="0" u="none" strike="noStrike" cap="none">
                <a:solidFill>
                  <a:schemeClr val="dk1"/>
                </a:solidFill>
                <a:latin typeface="Arial"/>
                <a:ea typeface="Arial"/>
                <a:cs typeface="Arial"/>
                <a:sym typeface="Arial"/>
              </a:rPr>
              <a:t>© </a:t>
            </a:r>
            <a:r>
              <a:rPr lang="en-US" sz="800" b="0" i="0" u="none" strike="noStrike" cap="none" err="1">
                <a:solidFill>
                  <a:schemeClr val="dk1"/>
                </a:solidFill>
                <a:latin typeface="Arial"/>
                <a:ea typeface="Arial"/>
                <a:cs typeface="Arial"/>
                <a:sym typeface="Arial"/>
              </a:rPr>
              <a:t>Siteimprove</a:t>
            </a: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906183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lean slide - Title only">
  <p:cSld name="Clean slide - Title only">
    <p:spTree>
      <p:nvGrpSpPr>
        <p:cNvPr id="1" name="Shape 29"/>
        <p:cNvGrpSpPr/>
        <p:nvPr/>
      </p:nvGrpSpPr>
      <p:grpSpPr>
        <a:xfrm>
          <a:off x="0" y="0"/>
          <a:ext cx="0" cy="0"/>
          <a:chOff x="0" y="0"/>
          <a:chExt cx="0" cy="0"/>
        </a:xfrm>
      </p:grpSpPr>
      <p:sp>
        <p:nvSpPr>
          <p:cNvPr id="30" name="Google Shape;30;p123"/>
          <p:cNvSpPr txBox="1">
            <a:spLocks noGrp="1"/>
          </p:cNvSpPr>
          <p:nvPr>
            <p:ph type="title"/>
          </p:nvPr>
        </p:nvSpPr>
        <p:spPr>
          <a:xfrm>
            <a:off x="409451" y="441325"/>
            <a:ext cx="11374562" cy="658516"/>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1"/>
              </a:buClr>
              <a:buSzPts val="2800"/>
              <a:buFont typeface="Arial"/>
              <a:buNone/>
              <a:defRPr b="1" i="0">
                <a:solidFill>
                  <a:schemeClr val="dk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 name="Rectangle 1">
            <a:extLst>
              <a:ext uri="{FF2B5EF4-FFF2-40B4-BE49-F238E27FC236}">
                <a16:creationId xmlns:a16="http://schemas.microsoft.com/office/drawing/2014/main" id="{F539C271-6FBD-6157-2F86-498BF6F1059B}"/>
              </a:ext>
            </a:extLst>
          </p:cNvPr>
          <p:cNvSpPr/>
          <p:nvPr userDrawn="1"/>
        </p:nvSpPr>
        <p:spPr>
          <a:xfrm>
            <a:off x="2228130" y="6416675"/>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595699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6/26/2025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Rectangle 6">
            <a:extLst>
              <a:ext uri="{FF2B5EF4-FFF2-40B4-BE49-F238E27FC236}">
                <a16:creationId xmlns:a16="http://schemas.microsoft.com/office/drawing/2014/main" id="{891624E7-7932-9743-C3F7-F85CB735217B}"/>
              </a:ext>
            </a:extLst>
          </p:cNvPr>
          <p:cNvSpPr/>
          <p:nvPr userDrawn="1"/>
        </p:nvSpPr>
        <p:spPr>
          <a:xfrm>
            <a:off x="2246983" y="6462035"/>
            <a:ext cx="1583267" cy="270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18712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Left title slide - Image">
    <p:spTree>
      <p:nvGrpSpPr>
        <p:cNvPr id="1" name=""/>
        <p:cNvGrpSpPr/>
        <p:nvPr/>
      </p:nvGrpSpPr>
      <p:grpSpPr>
        <a:xfrm>
          <a:off x="0" y="0"/>
          <a:ext cx="0" cy="0"/>
          <a:chOff x="0" y="0"/>
          <a:chExt cx="0" cy="0"/>
        </a:xfrm>
      </p:grpSpPr>
      <p:pic>
        <p:nvPicPr>
          <p:cNvPr id="13" name="Graphic 12" descr="Siteimprove logo">
            <a:extLst>
              <a:ext uri="{FF2B5EF4-FFF2-40B4-BE49-F238E27FC236}">
                <a16:creationId xmlns:a16="http://schemas.microsoft.com/office/drawing/2014/main" id="{3B947B9C-2D0C-0DCD-78C2-19C482DA197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78944" y="352339"/>
            <a:ext cx="1652601" cy="407284"/>
          </a:xfrm>
          <a:prstGeom prst="rect">
            <a:avLst/>
          </a:prstGeom>
          <a:effectLst/>
        </p:spPr>
      </p:pic>
      <p:sp>
        <p:nvSpPr>
          <p:cNvPr id="14" name="Title 7">
            <a:extLst>
              <a:ext uri="{FF2B5EF4-FFF2-40B4-BE49-F238E27FC236}">
                <a16:creationId xmlns:a16="http://schemas.microsoft.com/office/drawing/2014/main" id="{B15FDF2F-F53E-FCB9-0829-3B3DE93BC270}"/>
              </a:ext>
            </a:extLst>
          </p:cNvPr>
          <p:cNvSpPr>
            <a:spLocks noGrp="1"/>
          </p:cNvSpPr>
          <p:nvPr>
            <p:ph type="title"/>
          </p:nvPr>
        </p:nvSpPr>
        <p:spPr>
          <a:xfrm>
            <a:off x="410398" y="1061546"/>
            <a:ext cx="3814761" cy="2879834"/>
          </a:xfrm>
          <a:prstGeom prst="rect">
            <a:avLst/>
          </a:prstGeom>
        </p:spPr>
        <p:txBody>
          <a:bodyPr anchor="b"/>
          <a:lstStyle>
            <a:lvl1pPr algn="l">
              <a:defRPr sz="4800" b="1" i="0">
                <a:solidFill>
                  <a:schemeClr val="tx1"/>
                </a:solidFill>
                <a:latin typeface="+mj-lt"/>
              </a:defRPr>
            </a:lvl1pPr>
          </a:lstStyle>
          <a:p>
            <a:r>
              <a:rPr lang="en-GB"/>
              <a:t>Click to edit Master title style</a:t>
            </a:r>
            <a:endParaRPr lang="en-DK"/>
          </a:p>
        </p:txBody>
      </p:sp>
      <p:sp>
        <p:nvSpPr>
          <p:cNvPr id="7" name="Text Placeholder 6">
            <a:extLst>
              <a:ext uri="{FF2B5EF4-FFF2-40B4-BE49-F238E27FC236}">
                <a16:creationId xmlns:a16="http://schemas.microsoft.com/office/drawing/2014/main" id="{4F3A7D08-806B-AC56-A10F-61A34C8061C2}"/>
              </a:ext>
            </a:extLst>
          </p:cNvPr>
          <p:cNvSpPr>
            <a:spLocks noGrp="1"/>
          </p:cNvSpPr>
          <p:nvPr>
            <p:ph type="body" sz="quarter" idx="11"/>
          </p:nvPr>
        </p:nvSpPr>
        <p:spPr>
          <a:xfrm>
            <a:off x="410399" y="4243303"/>
            <a:ext cx="3970215" cy="1222076"/>
          </a:xfrm>
          <a:prstGeom prst="rect">
            <a:avLst/>
          </a:prstGeom>
        </p:spPr>
        <p:txBody>
          <a:bodyPr/>
          <a:lstStyle>
            <a:lvl1pPr marL="0" indent="0" algn="l">
              <a:buNone/>
              <a:defRPr sz="2400" b="0" i="0">
                <a:solidFill>
                  <a:schemeClr val="tx1"/>
                </a:solidFill>
                <a:latin typeface="+mn-lt"/>
                <a:ea typeface="Inter" panose="02000503000000020004" pitchFamily="2" charset="0"/>
              </a:defRPr>
            </a:lvl1pPr>
          </a:lstStyle>
          <a:p>
            <a:pPr lvl="0"/>
            <a:endParaRPr lang="en-DK"/>
          </a:p>
        </p:txBody>
      </p:sp>
      <p:pic>
        <p:nvPicPr>
          <p:cNvPr id="9" name="Graphic 8">
            <a:extLst>
              <a:ext uri="{FF2B5EF4-FFF2-40B4-BE49-F238E27FC236}">
                <a16:creationId xmlns:a16="http://schemas.microsoft.com/office/drawing/2014/main" id="{A69C2843-0FA0-8F40-22C9-3CF67D45817B}"/>
              </a:ext>
              <a:ext uri="{C183D7F6-B498-43B3-948B-1728B52AA6E4}">
                <adec:decorative xmlns:adec="http://schemas.microsoft.com/office/drawing/2017/decorative" val="1"/>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407989" y="5403778"/>
            <a:ext cx="900112" cy="900112"/>
          </a:xfrm>
          <a:prstGeom prst="rect">
            <a:avLst/>
          </a:prstGeom>
        </p:spPr>
      </p:pic>
      <p:sp>
        <p:nvSpPr>
          <p:cNvPr id="4" name="Picture Placeholder 3">
            <a:extLst>
              <a:ext uri="{FF2B5EF4-FFF2-40B4-BE49-F238E27FC236}">
                <a16:creationId xmlns:a16="http://schemas.microsoft.com/office/drawing/2014/main" id="{4EF56C7B-2DFF-5282-9B25-2E027D05CDA1}"/>
              </a:ext>
            </a:extLst>
          </p:cNvPr>
          <p:cNvSpPr>
            <a:spLocks noGrp="1"/>
          </p:cNvSpPr>
          <p:nvPr>
            <p:ph type="pic" sz="quarter" idx="12"/>
          </p:nvPr>
        </p:nvSpPr>
        <p:spPr>
          <a:xfrm>
            <a:off x="4727574" y="0"/>
            <a:ext cx="7464425" cy="6858000"/>
          </a:xfrm>
        </p:spPr>
        <p:txBody>
          <a:bodyPr/>
          <a:lstStyle>
            <a:lvl1pPr marL="0" indent="0">
              <a:buNone/>
              <a:defRPr b="0" i="0"/>
            </a:lvl1pPr>
          </a:lstStyle>
          <a:p>
            <a:endParaRPr lang="en-US"/>
          </a:p>
        </p:txBody>
      </p:sp>
      <p:sp>
        <p:nvSpPr>
          <p:cNvPr id="5" name="Slide Number Placeholder 2">
            <a:extLst>
              <a:ext uri="{FF2B5EF4-FFF2-40B4-BE49-F238E27FC236}">
                <a16:creationId xmlns:a16="http://schemas.microsoft.com/office/drawing/2014/main" id="{6D9CDD9D-C18E-CCAD-500E-153515745E27}"/>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a:prstGeom prst="rect">
            <a:avLst/>
          </a:prstGeo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Tree>
    <p:extLst>
      <p:ext uri="{BB962C8B-B14F-4D97-AF65-F5344CB8AC3E}">
        <p14:creationId xmlns:p14="http://schemas.microsoft.com/office/powerpoint/2010/main" val="2629158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Left Title Only + Dashboard">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E39C9C2F-798B-03AD-1077-241E85553B6F}"/>
              </a:ext>
              <a:ext uri="{C183D7F6-B498-43B3-948B-1728B52AA6E4}">
                <adec:decorative xmlns:adec="http://schemas.microsoft.com/office/drawing/2017/decorative" val="1"/>
              </a:ext>
            </a:extLst>
          </p:cNvPr>
          <p:cNvSpPr/>
          <p:nvPr userDrawn="1"/>
        </p:nvSpPr>
        <p:spPr>
          <a:xfrm>
            <a:off x="6570030" y="-23149"/>
            <a:ext cx="5635773" cy="6905699"/>
          </a:xfrm>
          <a:custGeom>
            <a:avLst/>
            <a:gdLst>
              <a:gd name="connsiteX0" fmla="*/ 0 w 5633545"/>
              <a:gd name="connsiteY0" fmla="*/ 0 h 6866784"/>
              <a:gd name="connsiteX1" fmla="*/ 5633545 w 5633545"/>
              <a:gd name="connsiteY1" fmla="*/ 0 h 6866784"/>
              <a:gd name="connsiteX2" fmla="*/ 5633545 w 5633545"/>
              <a:gd name="connsiteY2" fmla="*/ 6866784 h 6866784"/>
              <a:gd name="connsiteX3" fmla="*/ 0 w 5633545"/>
              <a:gd name="connsiteY3" fmla="*/ 6866784 h 6866784"/>
              <a:gd name="connsiteX4" fmla="*/ 0 w 5633545"/>
              <a:gd name="connsiteY4" fmla="*/ 0 h 6866784"/>
              <a:gd name="connsiteX0" fmla="*/ 1844566 w 5633545"/>
              <a:gd name="connsiteY0" fmla="*/ 0 h 6882550"/>
              <a:gd name="connsiteX1" fmla="*/ 5633545 w 5633545"/>
              <a:gd name="connsiteY1" fmla="*/ 15766 h 6882550"/>
              <a:gd name="connsiteX2" fmla="*/ 5633545 w 5633545"/>
              <a:gd name="connsiteY2" fmla="*/ 6882550 h 6882550"/>
              <a:gd name="connsiteX3" fmla="*/ 0 w 5633545"/>
              <a:gd name="connsiteY3" fmla="*/ 6882550 h 6882550"/>
              <a:gd name="connsiteX4" fmla="*/ 1844566 w 5633545"/>
              <a:gd name="connsiteY4" fmla="*/ 0 h 6882550"/>
              <a:gd name="connsiteX0" fmla="*/ 1844566 w 5633545"/>
              <a:gd name="connsiteY0" fmla="*/ 18958 h 6901508"/>
              <a:gd name="connsiteX1" fmla="*/ 5610396 w 5633545"/>
              <a:gd name="connsiteY1" fmla="*/ 0 h 6901508"/>
              <a:gd name="connsiteX2" fmla="*/ 5633545 w 5633545"/>
              <a:gd name="connsiteY2" fmla="*/ 6901508 h 6901508"/>
              <a:gd name="connsiteX3" fmla="*/ 0 w 5633545"/>
              <a:gd name="connsiteY3" fmla="*/ 6901508 h 6901508"/>
              <a:gd name="connsiteX4" fmla="*/ 1844566 w 5633545"/>
              <a:gd name="connsiteY4" fmla="*/ 18958 h 6901508"/>
              <a:gd name="connsiteX0" fmla="*/ 1844566 w 5635773"/>
              <a:gd name="connsiteY0" fmla="*/ 7383 h 6889933"/>
              <a:gd name="connsiteX1" fmla="*/ 5633546 w 5635773"/>
              <a:gd name="connsiteY1" fmla="*/ 0 h 6889933"/>
              <a:gd name="connsiteX2" fmla="*/ 5633545 w 5635773"/>
              <a:gd name="connsiteY2" fmla="*/ 6889933 h 6889933"/>
              <a:gd name="connsiteX3" fmla="*/ 0 w 5635773"/>
              <a:gd name="connsiteY3" fmla="*/ 6889933 h 6889933"/>
              <a:gd name="connsiteX4" fmla="*/ 1844566 w 5635773"/>
              <a:gd name="connsiteY4" fmla="*/ 7383 h 6889933"/>
              <a:gd name="connsiteX0" fmla="*/ 1856140 w 5635773"/>
              <a:gd name="connsiteY0" fmla="*/ 0 h 6905699"/>
              <a:gd name="connsiteX1" fmla="*/ 5633546 w 5635773"/>
              <a:gd name="connsiteY1" fmla="*/ 15766 h 6905699"/>
              <a:gd name="connsiteX2" fmla="*/ 5633545 w 5635773"/>
              <a:gd name="connsiteY2" fmla="*/ 6905699 h 6905699"/>
              <a:gd name="connsiteX3" fmla="*/ 0 w 5635773"/>
              <a:gd name="connsiteY3" fmla="*/ 6905699 h 6905699"/>
              <a:gd name="connsiteX4" fmla="*/ 1856140 w 5635773"/>
              <a:gd name="connsiteY4" fmla="*/ 0 h 6905699"/>
              <a:gd name="connsiteX0" fmla="*/ 1856140 w 5635773"/>
              <a:gd name="connsiteY0" fmla="*/ 0 h 6905699"/>
              <a:gd name="connsiteX1" fmla="*/ 5633546 w 5635773"/>
              <a:gd name="connsiteY1" fmla="*/ 4191 h 6905699"/>
              <a:gd name="connsiteX2" fmla="*/ 5633545 w 5635773"/>
              <a:gd name="connsiteY2" fmla="*/ 6905699 h 6905699"/>
              <a:gd name="connsiteX3" fmla="*/ 0 w 5635773"/>
              <a:gd name="connsiteY3" fmla="*/ 6905699 h 6905699"/>
              <a:gd name="connsiteX4" fmla="*/ 1856140 w 5635773"/>
              <a:gd name="connsiteY4" fmla="*/ 0 h 6905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5773" h="6905699">
                <a:moveTo>
                  <a:pt x="1856140" y="0"/>
                </a:moveTo>
                <a:lnTo>
                  <a:pt x="5633546" y="4191"/>
                </a:lnTo>
                <a:cubicBezTo>
                  <a:pt x="5641262" y="2304694"/>
                  <a:pt x="5625829" y="4605196"/>
                  <a:pt x="5633545" y="6905699"/>
                </a:cubicBezTo>
                <a:lnTo>
                  <a:pt x="0" y="6905699"/>
                </a:lnTo>
                <a:lnTo>
                  <a:pt x="185614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5" name="Picture 4" descr="Digital illustration of the Siteimprove dashboard showing scores for Digital Certainty Index, Accessibility, Quality Assurance, SEO, and graphs for Analytics, and Policy.">
            <a:extLst>
              <a:ext uri="{FF2B5EF4-FFF2-40B4-BE49-F238E27FC236}">
                <a16:creationId xmlns:a16="http://schemas.microsoft.com/office/drawing/2014/main" id="{7831CF5E-E3B6-E363-29B4-4859FFD629F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177382" y="1439917"/>
            <a:ext cx="6028421" cy="4452811"/>
          </a:xfrm>
          <a:prstGeom prst="rect">
            <a:avLst/>
          </a:prstGeom>
        </p:spPr>
      </p:pic>
      <p:sp>
        <p:nvSpPr>
          <p:cNvPr id="3" name="Slide Number Placeholder 2">
            <a:extLst>
              <a:ext uri="{FF2B5EF4-FFF2-40B4-BE49-F238E27FC236}">
                <a16:creationId xmlns:a16="http://schemas.microsoft.com/office/drawing/2014/main" id="{EACD3088-5E48-E599-E399-129EB6141D54}"/>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a:prstGeom prst="rect">
            <a:avLst/>
          </a:prstGeo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6" name="Title 2">
            <a:extLst>
              <a:ext uri="{FF2B5EF4-FFF2-40B4-BE49-F238E27FC236}">
                <a16:creationId xmlns:a16="http://schemas.microsoft.com/office/drawing/2014/main" id="{3587F489-6595-49ED-9AB9-EFCF25B0D2F6}"/>
              </a:ext>
            </a:extLst>
          </p:cNvPr>
          <p:cNvSpPr>
            <a:spLocks noGrp="1"/>
          </p:cNvSpPr>
          <p:nvPr>
            <p:ph type="title"/>
          </p:nvPr>
        </p:nvSpPr>
        <p:spPr>
          <a:xfrm>
            <a:off x="409451" y="441325"/>
            <a:ext cx="11374562" cy="658516"/>
          </a:xfrm>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pic>
        <p:nvPicPr>
          <p:cNvPr id="9" name="Graphic 8" descr="Siteimprove logo">
            <a:extLst>
              <a:ext uri="{FF2B5EF4-FFF2-40B4-BE49-F238E27FC236}">
                <a16:creationId xmlns:a16="http://schemas.microsoft.com/office/drawing/2014/main" id="{E2FDDAE3-FA11-C8E2-0D65-B27CAB841F0F}"/>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7840" y="6442372"/>
            <a:ext cx="1115365" cy="274882"/>
          </a:xfrm>
          <a:prstGeom prst="rect">
            <a:avLst/>
          </a:prstGeom>
        </p:spPr>
      </p:pic>
    </p:spTree>
    <p:extLst>
      <p:ext uri="{BB962C8B-B14F-4D97-AF65-F5344CB8AC3E}">
        <p14:creationId xmlns:p14="http://schemas.microsoft.com/office/powerpoint/2010/main" val="1726463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B78B03-F255-2A1D-B805-008DFABA8C84}"/>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11" name="Text Placeholder 4">
            <a:extLst>
              <a:ext uri="{FF2B5EF4-FFF2-40B4-BE49-F238E27FC236}">
                <a16:creationId xmlns:a16="http://schemas.microsoft.com/office/drawing/2014/main" id="{6A391357-B7BA-470A-823F-07815B208EEF}"/>
              </a:ext>
            </a:extLst>
          </p:cNvPr>
          <p:cNvSpPr>
            <a:spLocks noGrp="1"/>
          </p:cNvSpPr>
          <p:nvPr>
            <p:ph type="body" sz="quarter" idx="18" hasCustomPrompt="1"/>
          </p:nvPr>
        </p:nvSpPr>
        <p:spPr>
          <a:xfrm>
            <a:off x="479375" y="1413669"/>
            <a:ext cx="244800" cy="244476"/>
          </a:xfrm>
          <a:prstGeom prst="ellipse">
            <a:avLst/>
          </a:prstGeom>
          <a:solidFill>
            <a:schemeClr val="accent2"/>
          </a:solidFill>
          <a:ln>
            <a:noFill/>
          </a:ln>
        </p:spPr>
        <p:txBody>
          <a:bodyPr lIns="0" tIns="0" b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66" name="Text Placeholder 4">
            <a:extLst>
              <a:ext uri="{FF2B5EF4-FFF2-40B4-BE49-F238E27FC236}">
                <a16:creationId xmlns:a16="http://schemas.microsoft.com/office/drawing/2014/main" id="{5016CD18-BAFE-488A-AA0E-6661B6D62FFA}"/>
              </a:ext>
            </a:extLst>
          </p:cNvPr>
          <p:cNvSpPr>
            <a:spLocks noGrp="1"/>
          </p:cNvSpPr>
          <p:nvPr>
            <p:ph type="body" sz="quarter" idx="20" hasCustomPrompt="1"/>
          </p:nvPr>
        </p:nvSpPr>
        <p:spPr>
          <a:xfrm>
            <a:off x="947688" y="1413669"/>
            <a:ext cx="1171575" cy="244475"/>
          </a:xfrm>
          <a:prstGeom prst="rect">
            <a:avLst/>
          </a:prstGeom>
          <a:solidFill>
            <a:schemeClr val="accent2"/>
          </a:solidFill>
          <a:ln>
            <a:noFill/>
          </a:ln>
        </p:spPr>
        <p:txBody>
          <a:bodyPr lIns="0" tIns="0" rIns="0" bIns="0" anchor="ctr" anchorCtr="0"/>
          <a:lstStyle>
            <a:lvl1pPr marL="0" indent="0" algn="ctr">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Time</a:t>
            </a:r>
          </a:p>
        </p:txBody>
      </p:sp>
      <p:sp>
        <p:nvSpPr>
          <p:cNvPr id="26" name="Text Placeholder 4">
            <a:extLst>
              <a:ext uri="{FF2B5EF4-FFF2-40B4-BE49-F238E27FC236}">
                <a16:creationId xmlns:a16="http://schemas.microsoft.com/office/drawing/2014/main" id="{C6FACA02-B777-4623-8B23-1379039D1F2E}"/>
              </a:ext>
            </a:extLst>
          </p:cNvPr>
          <p:cNvSpPr>
            <a:spLocks noGrp="1"/>
          </p:cNvSpPr>
          <p:nvPr>
            <p:ph type="body" sz="quarter" idx="19" hasCustomPrompt="1"/>
          </p:nvPr>
        </p:nvSpPr>
        <p:spPr>
          <a:xfrm>
            <a:off x="2119263" y="1413669"/>
            <a:ext cx="3517900" cy="244475"/>
          </a:xfrm>
          <a:prstGeom prst="rect">
            <a:avLst/>
          </a:prstGeom>
          <a:noFill/>
          <a:ln>
            <a:noFill/>
          </a:ln>
        </p:spPr>
        <p:txBody>
          <a:bodyPr lIns="72000" tIns="0" bIns="0" anchor="ctr" anchorCtr="0"/>
          <a:lstStyle>
            <a:lvl1pPr marL="0" indent="0">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5" name="Text Placeholder 4">
            <a:extLst>
              <a:ext uri="{FF2B5EF4-FFF2-40B4-BE49-F238E27FC236}">
                <a16:creationId xmlns:a16="http://schemas.microsoft.com/office/drawing/2014/main" id="{86CE9EA8-1CB0-4D71-B615-06C4135ECCC8}"/>
              </a:ext>
            </a:extLst>
          </p:cNvPr>
          <p:cNvSpPr>
            <a:spLocks noGrp="1"/>
          </p:cNvSpPr>
          <p:nvPr>
            <p:ph type="body" sz="quarter" idx="17" hasCustomPrompt="1"/>
          </p:nvPr>
        </p:nvSpPr>
        <p:spPr>
          <a:xfrm>
            <a:off x="947688" y="1658143"/>
            <a:ext cx="4689475" cy="490539"/>
          </a:xfrm>
          <a:prstGeom prst="rect">
            <a:avLst/>
          </a:prstGeom>
          <a:noFill/>
          <a:ln>
            <a:noFill/>
          </a:ln>
        </p:spPr>
        <p:txBody>
          <a:bodyPr wrap="square" lIns="0" tIns="36000" b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72" name="Text Placeholder 4">
            <a:extLst>
              <a:ext uri="{FF2B5EF4-FFF2-40B4-BE49-F238E27FC236}">
                <a16:creationId xmlns:a16="http://schemas.microsoft.com/office/drawing/2014/main" id="{97EC9698-8179-46D0-B096-AB03BB857C18}"/>
              </a:ext>
            </a:extLst>
          </p:cNvPr>
          <p:cNvSpPr>
            <a:spLocks noGrp="1"/>
          </p:cNvSpPr>
          <p:nvPr>
            <p:ph type="body" sz="quarter" idx="21" hasCustomPrompt="1"/>
          </p:nvPr>
        </p:nvSpPr>
        <p:spPr>
          <a:xfrm>
            <a:off x="479375" y="2393156"/>
            <a:ext cx="244800" cy="244476"/>
          </a:xfrm>
          <a:prstGeom prst="ellipse">
            <a:avLst/>
          </a:prstGeom>
          <a:solidFill>
            <a:schemeClr val="accent2"/>
          </a:solidFill>
          <a:ln>
            <a:noFill/>
          </a:ln>
        </p:spPr>
        <p:txBody>
          <a:bodyPr lIns="0" tIns="0" b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73" name="Text Placeholder 4">
            <a:extLst>
              <a:ext uri="{FF2B5EF4-FFF2-40B4-BE49-F238E27FC236}">
                <a16:creationId xmlns:a16="http://schemas.microsoft.com/office/drawing/2014/main" id="{03970C3E-D3EC-4693-AF5A-B8307A6453DB}"/>
              </a:ext>
            </a:extLst>
          </p:cNvPr>
          <p:cNvSpPr>
            <a:spLocks noGrp="1"/>
          </p:cNvSpPr>
          <p:nvPr>
            <p:ph type="body" sz="quarter" idx="22" hasCustomPrompt="1"/>
          </p:nvPr>
        </p:nvSpPr>
        <p:spPr>
          <a:xfrm>
            <a:off x="947688" y="2393156"/>
            <a:ext cx="1171575" cy="244475"/>
          </a:xfrm>
          <a:prstGeom prst="rect">
            <a:avLst/>
          </a:prstGeom>
          <a:solidFill>
            <a:schemeClr val="accent2"/>
          </a:solidFill>
          <a:ln>
            <a:noFill/>
          </a:ln>
        </p:spPr>
        <p:txBody>
          <a:bodyPr lIns="0" tIns="0" rIns="0" bIns="0" anchor="ctr" anchorCtr="0"/>
          <a:lstStyle>
            <a:lvl1pPr marL="0" indent="0" algn="ctr">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Time</a:t>
            </a:r>
          </a:p>
        </p:txBody>
      </p:sp>
      <p:sp>
        <p:nvSpPr>
          <p:cNvPr id="74" name="Text Placeholder 4">
            <a:extLst>
              <a:ext uri="{FF2B5EF4-FFF2-40B4-BE49-F238E27FC236}">
                <a16:creationId xmlns:a16="http://schemas.microsoft.com/office/drawing/2014/main" id="{8D0B6A36-D5A2-4EA4-AE05-B37569D1959E}"/>
              </a:ext>
            </a:extLst>
          </p:cNvPr>
          <p:cNvSpPr>
            <a:spLocks noGrp="1"/>
          </p:cNvSpPr>
          <p:nvPr>
            <p:ph type="body" sz="quarter" idx="23" hasCustomPrompt="1"/>
          </p:nvPr>
        </p:nvSpPr>
        <p:spPr>
          <a:xfrm>
            <a:off x="2119263" y="2393156"/>
            <a:ext cx="3517900" cy="244475"/>
          </a:xfrm>
          <a:prstGeom prst="rect">
            <a:avLst/>
          </a:prstGeom>
          <a:noFill/>
          <a:ln>
            <a:noFill/>
          </a:ln>
        </p:spPr>
        <p:txBody>
          <a:bodyPr lIns="72000" tIns="0" bIns="0" anchor="ctr" anchorCtr="0"/>
          <a:lstStyle>
            <a:lvl1pPr marL="0" indent="0">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75" name="Text Placeholder 4">
            <a:extLst>
              <a:ext uri="{FF2B5EF4-FFF2-40B4-BE49-F238E27FC236}">
                <a16:creationId xmlns:a16="http://schemas.microsoft.com/office/drawing/2014/main" id="{5FD56694-56F2-4263-BDCF-D2EF78873CC4}"/>
              </a:ext>
            </a:extLst>
          </p:cNvPr>
          <p:cNvSpPr>
            <a:spLocks noGrp="1"/>
          </p:cNvSpPr>
          <p:nvPr>
            <p:ph type="body" sz="quarter" idx="24" hasCustomPrompt="1"/>
          </p:nvPr>
        </p:nvSpPr>
        <p:spPr>
          <a:xfrm>
            <a:off x="947688" y="2671594"/>
            <a:ext cx="4689475" cy="490539"/>
          </a:xfrm>
          <a:prstGeom prst="rect">
            <a:avLst/>
          </a:prstGeom>
          <a:noFill/>
          <a:ln>
            <a:noFill/>
          </a:ln>
        </p:spPr>
        <p:txBody>
          <a:bodyPr wrap="square" lIns="0" tIns="36000" b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76" name="Text Placeholder 4">
            <a:extLst>
              <a:ext uri="{FF2B5EF4-FFF2-40B4-BE49-F238E27FC236}">
                <a16:creationId xmlns:a16="http://schemas.microsoft.com/office/drawing/2014/main" id="{B1AFF92C-84A5-476A-990E-98043A0E9980}"/>
              </a:ext>
            </a:extLst>
          </p:cNvPr>
          <p:cNvSpPr>
            <a:spLocks noGrp="1"/>
          </p:cNvSpPr>
          <p:nvPr>
            <p:ph type="body" sz="quarter" idx="25" hasCustomPrompt="1"/>
          </p:nvPr>
        </p:nvSpPr>
        <p:spPr>
          <a:xfrm>
            <a:off x="479375" y="3372644"/>
            <a:ext cx="244800" cy="244476"/>
          </a:xfrm>
          <a:prstGeom prst="ellipse">
            <a:avLst/>
          </a:prstGeom>
          <a:solidFill>
            <a:schemeClr val="accent2"/>
          </a:solidFill>
          <a:ln>
            <a:noFill/>
          </a:ln>
        </p:spPr>
        <p:txBody>
          <a:bodyPr lIns="0" tIns="0" b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77" name="Text Placeholder 4">
            <a:extLst>
              <a:ext uri="{FF2B5EF4-FFF2-40B4-BE49-F238E27FC236}">
                <a16:creationId xmlns:a16="http://schemas.microsoft.com/office/drawing/2014/main" id="{63001383-A4E0-4A0C-8E97-1450776AD27D}"/>
              </a:ext>
            </a:extLst>
          </p:cNvPr>
          <p:cNvSpPr>
            <a:spLocks noGrp="1"/>
          </p:cNvSpPr>
          <p:nvPr>
            <p:ph type="body" sz="quarter" idx="26" hasCustomPrompt="1"/>
          </p:nvPr>
        </p:nvSpPr>
        <p:spPr>
          <a:xfrm>
            <a:off x="947688" y="3372644"/>
            <a:ext cx="1171575" cy="244475"/>
          </a:xfrm>
          <a:prstGeom prst="rect">
            <a:avLst/>
          </a:prstGeom>
          <a:solidFill>
            <a:schemeClr val="accent2"/>
          </a:solidFill>
          <a:ln>
            <a:noFill/>
          </a:ln>
        </p:spPr>
        <p:txBody>
          <a:bodyPr lIns="0" tIns="0" rIns="0" bIns="0" anchor="ctr" anchorCtr="0"/>
          <a:lstStyle>
            <a:lvl1pPr marL="0" indent="0" algn="ctr">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Time</a:t>
            </a:r>
          </a:p>
        </p:txBody>
      </p:sp>
      <p:sp>
        <p:nvSpPr>
          <p:cNvPr id="78" name="Text Placeholder 4">
            <a:extLst>
              <a:ext uri="{FF2B5EF4-FFF2-40B4-BE49-F238E27FC236}">
                <a16:creationId xmlns:a16="http://schemas.microsoft.com/office/drawing/2014/main" id="{2A0F1F3D-B491-4ACF-847A-64BB9720EA23}"/>
              </a:ext>
            </a:extLst>
          </p:cNvPr>
          <p:cNvSpPr>
            <a:spLocks noGrp="1"/>
          </p:cNvSpPr>
          <p:nvPr>
            <p:ph type="body" sz="quarter" idx="27" hasCustomPrompt="1"/>
          </p:nvPr>
        </p:nvSpPr>
        <p:spPr>
          <a:xfrm>
            <a:off x="2119263" y="3372644"/>
            <a:ext cx="3517900" cy="244475"/>
          </a:xfrm>
          <a:prstGeom prst="rect">
            <a:avLst/>
          </a:prstGeom>
          <a:noFill/>
          <a:ln>
            <a:noFill/>
          </a:ln>
        </p:spPr>
        <p:txBody>
          <a:bodyPr lIns="72000" tIns="0" bIns="0" anchor="ctr" anchorCtr="0"/>
          <a:lstStyle>
            <a:lvl1pPr marL="0" indent="0">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79" name="Text Placeholder 4">
            <a:extLst>
              <a:ext uri="{FF2B5EF4-FFF2-40B4-BE49-F238E27FC236}">
                <a16:creationId xmlns:a16="http://schemas.microsoft.com/office/drawing/2014/main" id="{A5E99778-16CB-4DBD-B95F-AB1925677ED1}"/>
              </a:ext>
            </a:extLst>
          </p:cNvPr>
          <p:cNvSpPr>
            <a:spLocks noGrp="1"/>
          </p:cNvSpPr>
          <p:nvPr>
            <p:ph type="body" sz="quarter" idx="28" hasCustomPrompt="1"/>
          </p:nvPr>
        </p:nvSpPr>
        <p:spPr>
          <a:xfrm>
            <a:off x="947688" y="3651875"/>
            <a:ext cx="4689475" cy="490539"/>
          </a:xfrm>
          <a:prstGeom prst="rect">
            <a:avLst/>
          </a:prstGeom>
          <a:noFill/>
          <a:ln>
            <a:noFill/>
          </a:ln>
        </p:spPr>
        <p:txBody>
          <a:bodyPr wrap="square" lIns="0" tIns="36000" b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80" name="Text Placeholder 4">
            <a:extLst>
              <a:ext uri="{FF2B5EF4-FFF2-40B4-BE49-F238E27FC236}">
                <a16:creationId xmlns:a16="http://schemas.microsoft.com/office/drawing/2014/main" id="{F778F2DE-014C-4F0D-A9E9-DA2A82E4D25A}"/>
              </a:ext>
            </a:extLst>
          </p:cNvPr>
          <p:cNvSpPr>
            <a:spLocks noGrp="1"/>
          </p:cNvSpPr>
          <p:nvPr>
            <p:ph type="body" sz="quarter" idx="29" hasCustomPrompt="1"/>
          </p:nvPr>
        </p:nvSpPr>
        <p:spPr>
          <a:xfrm>
            <a:off x="479375" y="4352131"/>
            <a:ext cx="244800" cy="244476"/>
          </a:xfrm>
          <a:prstGeom prst="ellipse">
            <a:avLst/>
          </a:prstGeom>
          <a:solidFill>
            <a:schemeClr val="accent2"/>
          </a:solidFill>
          <a:ln>
            <a:noFill/>
          </a:ln>
        </p:spPr>
        <p:txBody>
          <a:bodyPr lIns="0" tIns="0" b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81" name="Text Placeholder 4">
            <a:extLst>
              <a:ext uri="{FF2B5EF4-FFF2-40B4-BE49-F238E27FC236}">
                <a16:creationId xmlns:a16="http://schemas.microsoft.com/office/drawing/2014/main" id="{C75E6773-90C8-4634-BB74-17114EB80809}"/>
              </a:ext>
            </a:extLst>
          </p:cNvPr>
          <p:cNvSpPr>
            <a:spLocks noGrp="1"/>
          </p:cNvSpPr>
          <p:nvPr>
            <p:ph type="body" sz="quarter" idx="30" hasCustomPrompt="1"/>
          </p:nvPr>
        </p:nvSpPr>
        <p:spPr>
          <a:xfrm>
            <a:off x="947688" y="4352131"/>
            <a:ext cx="1171575" cy="244475"/>
          </a:xfrm>
          <a:prstGeom prst="rect">
            <a:avLst/>
          </a:prstGeom>
          <a:solidFill>
            <a:schemeClr val="accent2"/>
          </a:solidFill>
          <a:ln>
            <a:noFill/>
          </a:ln>
        </p:spPr>
        <p:txBody>
          <a:bodyPr lIns="0" tIns="0" rIns="0" bIns="0" anchor="ctr" anchorCtr="0"/>
          <a:lstStyle>
            <a:lvl1pPr marL="0" indent="0" algn="ctr">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Time</a:t>
            </a:r>
          </a:p>
        </p:txBody>
      </p:sp>
      <p:sp>
        <p:nvSpPr>
          <p:cNvPr id="82" name="Text Placeholder 4">
            <a:extLst>
              <a:ext uri="{FF2B5EF4-FFF2-40B4-BE49-F238E27FC236}">
                <a16:creationId xmlns:a16="http://schemas.microsoft.com/office/drawing/2014/main" id="{04B59E57-1639-41A9-9499-012A5F9554A6}"/>
              </a:ext>
            </a:extLst>
          </p:cNvPr>
          <p:cNvSpPr>
            <a:spLocks noGrp="1"/>
          </p:cNvSpPr>
          <p:nvPr>
            <p:ph type="body" sz="quarter" idx="31" hasCustomPrompt="1"/>
          </p:nvPr>
        </p:nvSpPr>
        <p:spPr>
          <a:xfrm>
            <a:off x="2119263" y="4352131"/>
            <a:ext cx="3517900" cy="244475"/>
          </a:xfrm>
          <a:prstGeom prst="rect">
            <a:avLst/>
          </a:prstGeom>
          <a:noFill/>
          <a:ln>
            <a:noFill/>
          </a:ln>
        </p:spPr>
        <p:txBody>
          <a:bodyPr lIns="72000" tIns="0" bIns="0" anchor="ctr" anchorCtr="0"/>
          <a:lstStyle>
            <a:lvl1pPr marL="0" indent="0">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83" name="Text Placeholder 4">
            <a:extLst>
              <a:ext uri="{FF2B5EF4-FFF2-40B4-BE49-F238E27FC236}">
                <a16:creationId xmlns:a16="http://schemas.microsoft.com/office/drawing/2014/main" id="{E2947180-A9F5-4967-A441-087E95D36C5C}"/>
              </a:ext>
            </a:extLst>
          </p:cNvPr>
          <p:cNvSpPr>
            <a:spLocks noGrp="1"/>
          </p:cNvSpPr>
          <p:nvPr>
            <p:ph type="body" sz="quarter" idx="32" hasCustomPrompt="1"/>
          </p:nvPr>
        </p:nvSpPr>
        <p:spPr>
          <a:xfrm>
            <a:off x="947688" y="4596605"/>
            <a:ext cx="4689475" cy="490539"/>
          </a:xfrm>
          <a:prstGeom prst="rect">
            <a:avLst/>
          </a:prstGeom>
          <a:noFill/>
          <a:ln>
            <a:noFill/>
          </a:ln>
        </p:spPr>
        <p:txBody>
          <a:bodyPr wrap="square" lIns="0" tIns="36000" b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84" name="Text Placeholder 4">
            <a:extLst>
              <a:ext uri="{FF2B5EF4-FFF2-40B4-BE49-F238E27FC236}">
                <a16:creationId xmlns:a16="http://schemas.microsoft.com/office/drawing/2014/main" id="{39BD4D80-FF7C-474E-AAED-37B2D14819DE}"/>
              </a:ext>
            </a:extLst>
          </p:cNvPr>
          <p:cNvSpPr>
            <a:spLocks noGrp="1"/>
          </p:cNvSpPr>
          <p:nvPr>
            <p:ph type="body" sz="quarter" idx="33" hasCustomPrompt="1"/>
          </p:nvPr>
        </p:nvSpPr>
        <p:spPr>
          <a:xfrm>
            <a:off x="479375" y="5333208"/>
            <a:ext cx="244800" cy="244476"/>
          </a:xfrm>
          <a:prstGeom prst="ellipse">
            <a:avLst/>
          </a:prstGeom>
          <a:solidFill>
            <a:schemeClr val="accent2"/>
          </a:solidFill>
          <a:ln>
            <a:noFill/>
          </a:ln>
        </p:spPr>
        <p:txBody>
          <a:bodyPr lIns="0" tIns="0" b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85" name="Text Placeholder 4">
            <a:extLst>
              <a:ext uri="{FF2B5EF4-FFF2-40B4-BE49-F238E27FC236}">
                <a16:creationId xmlns:a16="http://schemas.microsoft.com/office/drawing/2014/main" id="{8DD2906F-858B-48F6-907F-62DB9D9F5DB9}"/>
              </a:ext>
            </a:extLst>
          </p:cNvPr>
          <p:cNvSpPr>
            <a:spLocks noGrp="1"/>
          </p:cNvSpPr>
          <p:nvPr>
            <p:ph type="body" sz="quarter" idx="34" hasCustomPrompt="1"/>
          </p:nvPr>
        </p:nvSpPr>
        <p:spPr>
          <a:xfrm>
            <a:off x="947688" y="5333208"/>
            <a:ext cx="1171575" cy="244475"/>
          </a:xfrm>
          <a:prstGeom prst="rect">
            <a:avLst/>
          </a:prstGeom>
          <a:solidFill>
            <a:schemeClr val="accent2"/>
          </a:solidFill>
          <a:ln>
            <a:noFill/>
          </a:ln>
        </p:spPr>
        <p:txBody>
          <a:bodyPr lIns="0" tIns="0" rIns="0" bIns="0" anchor="ctr" anchorCtr="0"/>
          <a:lstStyle>
            <a:lvl1pPr marL="0" indent="0" algn="ctr">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Time</a:t>
            </a:r>
          </a:p>
        </p:txBody>
      </p:sp>
      <p:sp>
        <p:nvSpPr>
          <p:cNvPr id="86" name="Text Placeholder 4">
            <a:extLst>
              <a:ext uri="{FF2B5EF4-FFF2-40B4-BE49-F238E27FC236}">
                <a16:creationId xmlns:a16="http://schemas.microsoft.com/office/drawing/2014/main" id="{70EBD2EA-B3A1-47AD-B791-B11DF36CEED3}"/>
              </a:ext>
            </a:extLst>
          </p:cNvPr>
          <p:cNvSpPr>
            <a:spLocks noGrp="1"/>
          </p:cNvSpPr>
          <p:nvPr>
            <p:ph type="body" sz="quarter" idx="35" hasCustomPrompt="1"/>
          </p:nvPr>
        </p:nvSpPr>
        <p:spPr>
          <a:xfrm>
            <a:off x="2119263" y="5333208"/>
            <a:ext cx="3517900" cy="244475"/>
          </a:xfrm>
          <a:prstGeom prst="rect">
            <a:avLst/>
          </a:prstGeom>
          <a:noFill/>
          <a:ln>
            <a:noFill/>
          </a:ln>
        </p:spPr>
        <p:txBody>
          <a:bodyPr lIns="72000" tIns="0" bIns="0" anchor="ctr" anchorCtr="0"/>
          <a:lstStyle>
            <a:lvl1pPr marL="0" indent="0">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87" name="Text Placeholder 4">
            <a:extLst>
              <a:ext uri="{FF2B5EF4-FFF2-40B4-BE49-F238E27FC236}">
                <a16:creationId xmlns:a16="http://schemas.microsoft.com/office/drawing/2014/main" id="{A5B88609-4BBA-4D09-8339-FEBA494C3CFE}"/>
              </a:ext>
            </a:extLst>
          </p:cNvPr>
          <p:cNvSpPr>
            <a:spLocks noGrp="1"/>
          </p:cNvSpPr>
          <p:nvPr>
            <p:ph type="body" sz="quarter" idx="36" hasCustomPrompt="1"/>
          </p:nvPr>
        </p:nvSpPr>
        <p:spPr>
          <a:xfrm>
            <a:off x="947688" y="5577682"/>
            <a:ext cx="4689475" cy="490539"/>
          </a:xfrm>
          <a:prstGeom prst="rect">
            <a:avLst/>
          </a:prstGeom>
          <a:noFill/>
          <a:ln>
            <a:noFill/>
          </a:ln>
        </p:spPr>
        <p:txBody>
          <a:bodyPr wrap="square" lIns="0" tIns="36000" b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88" name="Text Placeholder 4">
            <a:extLst>
              <a:ext uri="{FF2B5EF4-FFF2-40B4-BE49-F238E27FC236}">
                <a16:creationId xmlns:a16="http://schemas.microsoft.com/office/drawing/2014/main" id="{F409586F-A03B-419E-B466-B19300915CE1}"/>
              </a:ext>
            </a:extLst>
          </p:cNvPr>
          <p:cNvSpPr>
            <a:spLocks noGrp="1"/>
          </p:cNvSpPr>
          <p:nvPr>
            <p:ph type="body" sz="quarter" idx="37" hasCustomPrompt="1"/>
          </p:nvPr>
        </p:nvSpPr>
        <p:spPr>
          <a:xfrm>
            <a:off x="6084563" y="1412875"/>
            <a:ext cx="244800" cy="244476"/>
          </a:xfrm>
          <a:prstGeom prst="ellipse">
            <a:avLst/>
          </a:prstGeom>
          <a:solidFill>
            <a:schemeClr val="accent2"/>
          </a:solidFill>
          <a:ln>
            <a:noFill/>
          </a:ln>
        </p:spPr>
        <p:txBody>
          <a:bodyPr lIns="0" tIns="0" b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89" name="Text Placeholder 4">
            <a:extLst>
              <a:ext uri="{FF2B5EF4-FFF2-40B4-BE49-F238E27FC236}">
                <a16:creationId xmlns:a16="http://schemas.microsoft.com/office/drawing/2014/main" id="{46E5FDE7-630D-4ED3-8A7A-E86D1AC7EB88}"/>
              </a:ext>
            </a:extLst>
          </p:cNvPr>
          <p:cNvSpPr>
            <a:spLocks noGrp="1"/>
          </p:cNvSpPr>
          <p:nvPr>
            <p:ph type="body" sz="quarter" idx="38" hasCustomPrompt="1"/>
          </p:nvPr>
        </p:nvSpPr>
        <p:spPr>
          <a:xfrm>
            <a:off x="6552876" y="1412875"/>
            <a:ext cx="1171575" cy="244475"/>
          </a:xfrm>
          <a:prstGeom prst="rect">
            <a:avLst/>
          </a:prstGeom>
          <a:solidFill>
            <a:schemeClr val="accent2"/>
          </a:solidFill>
          <a:ln>
            <a:noFill/>
          </a:ln>
        </p:spPr>
        <p:txBody>
          <a:bodyPr lIns="0" tIns="0" rIns="0" bIns="0" anchor="ctr" anchorCtr="0"/>
          <a:lstStyle>
            <a:lvl1pPr marL="0" indent="0" algn="ctr">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Time</a:t>
            </a:r>
          </a:p>
        </p:txBody>
      </p:sp>
      <p:sp>
        <p:nvSpPr>
          <p:cNvPr id="90" name="Text Placeholder 4">
            <a:extLst>
              <a:ext uri="{FF2B5EF4-FFF2-40B4-BE49-F238E27FC236}">
                <a16:creationId xmlns:a16="http://schemas.microsoft.com/office/drawing/2014/main" id="{342BFE02-4176-4624-BC24-D9FF6176B35D}"/>
              </a:ext>
            </a:extLst>
          </p:cNvPr>
          <p:cNvSpPr>
            <a:spLocks noGrp="1"/>
          </p:cNvSpPr>
          <p:nvPr>
            <p:ph type="body" sz="quarter" idx="39" hasCustomPrompt="1"/>
          </p:nvPr>
        </p:nvSpPr>
        <p:spPr>
          <a:xfrm>
            <a:off x="7724451" y="1412875"/>
            <a:ext cx="3517900" cy="244475"/>
          </a:xfrm>
          <a:prstGeom prst="rect">
            <a:avLst/>
          </a:prstGeom>
          <a:noFill/>
          <a:ln>
            <a:noFill/>
          </a:ln>
        </p:spPr>
        <p:txBody>
          <a:bodyPr lIns="72000" tIns="0" bIns="0" anchor="ctr" anchorCtr="0"/>
          <a:lstStyle>
            <a:lvl1pPr marL="0" indent="0">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91" name="Text Placeholder 4">
            <a:extLst>
              <a:ext uri="{FF2B5EF4-FFF2-40B4-BE49-F238E27FC236}">
                <a16:creationId xmlns:a16="http://schemas.microsoft.com/office/drawing/2014/main" id="{3CBF2A71-1039-4940-9D78-9233F021F360}"/>
              </a:ext>
            </a:extLst>
          </p:cNvPr>
          <p:cNvSpPr>
            <a:spLocks noGrp="1"/>
          </p:cNvSpPr>
          <p:nvPr>
            <p:ph type="body" sz="quarter" idx="40" hasCustomPrompt="1"/>
          </p:nvPr>
        </p:nvSpPr>
        <p:spPr>
          <a:xfrm>
            <a:off x="6552876" y="1657349"/>
            <a:ext cx="4689475" cy="490539"/>
          </a:xfrm>
          <a:prstGeom prst="rect">
            <a:avLst/>
          </a:prstGeom>
          <a:noFill/>
          <a:ln>
            <a:noFill/>
          </a:ln>
        </p:spPr>
        <p:txBody>
          <a:bodyPr wrap="square" lIns="0" tIns="36000" b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92" name="Text Placeholder 4">
            <a:extLst>
              <a:ext uri="{FF2B5EF4-FFF2-40B4-BE49-F238E27FC236}">
                <a16:creationId xmlns:a16="http://schemas.microsoft.com/office/drawing/2014/main" id="{E5E18FF3-8461-4C32-A9CE-F02679D927A0}"/>
              </a:ext>
            </a:extLst>
          </p:cNvPr>
          <p:cNvSpPr>
            <a:spLocks noGrp="1"/>
          </p:cNvSpPr>
          <p:nvPr>
            <p:ph type="body" sz="quarter" idx="41" hasCustomPrompt="1"/>
          </p:nvPr>
        </p:nvSpPr>
        <p:spPr>
          <a:xfrm>
            <a:off x="6084563" y="2393156"/>
            <a:ext cx="244800" cy="244476"/>
          </a:xfrm>
          <a:prstGeom prst="ellipse">
            <a:avLst/>
          </a:prstGeom>
          <a:solidFill>
            <a:schemeClr val="accent2"/>
          </a:solidFill>
          <a:ln>
            <a:noFill/>
          </a:ln>
        </p:spPr>
        <p:txBody>
          <a:bodyPr lIns="0" tIns="0" b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93" name="Text Placeholder 4">
            <a:extLst>
              <a:ext uri="{FF2B5EF4-FFF2-40B4-BE49-F238E27FC236}">
                <a16:creationId xmlns:a16="http://schemas.microsoft.com/office/drawing/2014/main" id="{4DA7EA65-D654-4DB8-A9CF-6A467149335F}"/>
              </a:ext>
            </a:extLst>
          </p:cNvPr>
          <p:cNvSpPr>
            <a:spLocks noGrp="1"/>
          </p:cNvSpPr>
          <p:nvPr>
            <p:ph type="body" sz="quarter" idx="42" hasCustomPrompt="1"/>
          </p:nvPr>
        </p:nvSpPr>
        <p:spPr>
          <a:xfrm>
            <a:off x="6552876" y="2393156"/>
            <a:ext cx="1171575" cy="244475"/>
          </a:xfrm>
          <a:prstGeom prst="rect">
            <a:avLst/>
          </a:prstGeom>
          <a:solidFill>
            <a:schemeClr val="accent2"/>
          </a:solidFill>
          <a:ln>
            <a:noFill/>
          </a:ln>
        </p:spPr>
        <p:txBody>
          <a:bodyPr lIns="0" tIns="0" rIns="0" bIns="0" anchor="ctr" anchorCtr="0"/>
          <a:lstStyle>
            <a:lvl1pPr marL="0" indent="0" algn="ctr">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Time</a:t>
            </a:r>
          </a:p>
        </p:txBody>
      </p:sp>
      <p:sp>
        <p:nvSpPr>
          <p:cNvPr id="94" name="Text Placeholder 4">
            <a:extLst>
              <a:ext uri="{FF2B5EF4-FFF2-40B4-BE49-F238E27FC236}">
                <a16:creationId xmlns:a16="http://schemas.microsoft.com/office/drawing/2014/main" id="{F2669CD9-F4BE-49A8-9185-3FF652CB568C}"/>
              </a:ext>
            </a:extLst>
          </p:cNvPr>
          <p:cNvSpPr>
            <a:spLocks noGrp="1"/>
          </p:cNvSpPr>
          <p:nvPr>
            <p:ph type="body" sz="quarter" idx="43" hasCustomPrompt="1"/>
          </p:nvPr>
        </p:nvSpPr>
        <p:spPr>
          <a:xfrm>
            <a:off x="7724451" y="2393156"/>
            <a:ext cx="3517900" cy="244475"/>
          </a:xfrm>
          <a:prstGeom prst="rect">
            <a:avLst/>
          </a:prstGeom>
          <a:noFill/>
          <a:ln>
            <a:noFill/>
          </a:ln>
        </p:spPr>
        <p:txBody>
          <a:bodyPr lIns="72000" tIns="0" bIns="0" anchor="ctr" anchorCtr="0"/>
          <a:lstStyle>
            <a:lvl1pPr marL="0" indent="0">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95" name="Text Placeholder 4">
            <a:extLst>
              <a:ext uri="{FF2B5EF4-FFF2-40B4-BE49-F238E27FC236}">
                <a16:creationId xmlns:a16="http://schemas.microsoft.com/office/drawing/2014/main" id="{217D5BFA-67FA-4C58-9E8B-7B18B48EAADE}"/>
              </a:ext>
            </a:extLst>
          </p:cNvPr>
          <p:cNvSpPr>
            <a:spLocks noGrp="1"/>
          </p:cNvSpPr>
          <p:nvPr>
            <p:ph type="body" sz="quarter" idx="44" hasCustomPrompt="1"/>
          </p:nvPr>
        </p:nvSpPr>
        <p:spPr>
          <a:xfrm>
            <a:off x="6552876" y="2671594"/>
            <a:ext cx="4689475" cy="490539"/>
          </a:xfrm>
          <a:prstGeom prst="rect">
            <a:avLst/>
          </a:prstGeom>
          <a:noFill/>
          <a:ln>
            <a:noFill/>
          </a:ln>
        </p:spPr>
        <p:txBody>
          <a:bodyPr wrap="square" lIns="0" tIns="36000" b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96" name="Text Placeholder 4">
            <a:extLst>
              <a:ext uri="{FF2B5EF4-FFF2-40B4-BE49-F238E27FC236}">
                <a16:creationId xmlns:a16="http://schemas.microsoft.com/office/drawing/2014/main" id="{B192C58A-D10C-4A4B-9052-80B1C30E8475}"/>
              </a:ext>
            </a:extLst>
          </p:cNvPr>
          <p:cNvSpPr>
            <a:spLocks noGrp="1"/>
          </p:cNvSpPr>
          <p:nvPr>
            <p:ph type="body" sz="quarter" idx="45" hasCustomPrompt="1"/>
          </p:nvPr>
        </p:nvSpPr>
        <p:spPr>
          <a:xfrm>
            <a:off x="6084563" y="3379973"/>
            <a:ext cx="244800" cy="244476"/>
          </a:xfrm>
          <a:prstGeom prst="ellipse">
            <a:avLst/>
          </a:prstGeom>
          <a:solidFill>
            <a:schemeClr val="accent2"/>
          </a:solidFill>
          <a:ln>
            <a:noFill/>
          </a:ln>
        </p:spPr>
        <p:txBody>
          <a:bodyPr lIns="0" tIns="0" b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97" name="Text Placeholder 4">
            <a:extLst>
              <a:ext uri="{FF2B5EF4-FFF2-40B4-BE49-F238E27FC236}">
                <a16:creationId xmlns:a16="http://schemas.microsoft.com/office/drawing/2014/main" id="{B9789DD5-E9A1-4E64-8F65-4AFB8A6B36DA}"/>
              </a:ext>
            </a:extLst>
          </p:cNvPr>
          <p:cNvSpPr>
            <a:spLocks noGrp="1"/>
          </p:cNvSpPr>
          <p:nvPr>
            <p:ph type="body" sz="quarter" idx="46" hasCustomPrompt="1"/>
          </p:nvPr>
        </p:nvSpPr>
        <p:spPr>
          <a:xfrm>
            <a:off x="6552876" y="3379973"/>
            <a:ext cx="1171575" cy="244475"/>
          </a:xfrm>
          <a:prstGeom prst="rect">
            <a:avLst/>
          </a:prstGeom>
          <a:solidFill>
            <a:schemeClr val="accent2"/>
          </a:solidFill>
          <a:ln>
            <a:noFill/>
          </a:ln>
        </p:spPr>
        <p:txBody>
          <a:bodyPr lIns="0" tIns="0" rIns="0" bIns="0" anchor="ctr" anchorCtr="0"/>
          <a:lstStyle>
            <a:lvl1pPr marL="0" indent="0" algn="ctr">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Time</a:t>
            </a:r>
          </a:p>
        </p:txBody>
      </p:sp>
      <p:sp>
        <p:nvSpPr>
          <p:cNvPr id="98" name="Text Placeholder 4">
            <a:extLst>
              <a:ext uri="{FF2B5EF4-FFF2-40B4-BE49-F238E27FC236}">
                <a16:creationId xmlns:a16="http://schemas.microsoft.com/office/drawing/2014/main" id="{F70FD0A0-715A-40E7-8728-7DCE268CDF21}"/>
              </a:ext>
            </a:extLst>
          </p:cNvPr>
          <p:cNvSpPr>
            <a:spLocks noGrp="1"/>
          </p:cNvSpPr>
          <p:nvPr>
            <p:ph type="body" sz="quarter" idx="47" hasCustomPrompt="1"/>
          </p:nvPr>
        </p:nvSpPr>
        <p:spPr>
          <a:xfrm>
            <a:off x="7724451" y="3379973"/>
            <a:ext cx="3517900" cy="244475"/>
          </a:xfrm>
          <a:prstGeom prst="rect">
            <a:avLst/>
          </a:prstGeom>
          <a:noFill/>
          <a:ln>
            <a:noFill/>
          </a:ln>
        </p:spPr>
        <p:txBody>
          <a:bodyPr lIns="72000" tIns="0" bIns="0" anchor="ctr" anchorCtr="0"/>
          <a:lstStyle>
            <a:lvl1pPr marL="0" indent="0">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99" name="Text Placeholder 4">
            <a:extLst>
              <a:ext uri="{FF2B5EF4-FFF2-40B4-BE49-F238E27FC236}">
                <a16:creationId xmlns:a16="http://schemas.microsoft.com/office/drawing/2014/main" id="{FFF6DD47-4CF6-40CF-9420-71E1D6FC780B}"/>
              </a:ext>
            </a:extLst>
          </p:cNvPr>
          <p:cNvSpPr>
            <a:spLocks noGrp="1"/>
          </p:cNvSpPr>
          <p:nvPr>
            <p:ph type="body" sz="quarter" idx="48" hasCustomPrompt="1"/>
          </p:nvPr>
        </p:nvSpPr>
        <p:spPr>
          <a:xfrm>
            <a:off x="6552876" y="3624447"/>
            <a:ext cx="4689475" cy="490539"/>
          </a:xfrm>
          <a:prstGeom prst="rect">
            <a:avLst/>
          </a:prstGeom>
          <a:noFill/>
          <a:ln>
            <a:noFill/>
          </a:ln>
        </p:spPr>
        <p:txBody>
          <a:bodyPr wrap="square" lIns="0" tIns="36000" b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100" name="Text Placeholder 4">
            <a:extLst>
              <a:ext uri="{FF2B5EF4-FFF2-40B4-BE49-F238E27FC236}">
                <a16:creationId xmlns:a16="http://schemas.microsoft.com/office/drawing/2014/main" id="{55DFE118-FDD8-4822-9539-4FA4C41F2232}"/>
              </a:ext>
            </a:extLst>
          </p:cNvPr>
          <p:cNvSpPr>
            <a:spLocks noGrp="1"/>
          </p:cNvSpPr>
          <p:nvPr>
            <p:ph type="body" sz="quarter" idx="49" hasCustomPrompt="1"/>
          </p:nvPr>
        </p:nvSpPr>
        <p:spPr>
          <a:xfrm>
            <a:off x="6084563" y="4353720"/>
            <a:ext cx="244800" cy="244476"/>
          </a:xfrm>
          <a:prstGeom prst="ellipse">
            <a:avLst/>
          </a:prstGeom>
          <a:solidFill>
            <a:schemeClr val="accent2"/>
          </a:solidFill>
          <a:ln>
            <a:noFill/>
          </a:ln>
        </p:spPr>
        <p:txBody>
          <a:bodyPr lIns="0" tIns="0" b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101" name="Text Placeholder 4">
            <a:extLst>
              <a:ext uri="{FF2B5EF4-FFF2-40B4-BE49-F238E27FC236}">
                <a16:creationId xmlns:a16="http://schemas.microsoft.com/office/drawing/2014/main" id="{5EA1A6B3-9BBB-43E8-8831-1CD4E1782EC1}"/>
              </a:ext>
            </a:extLst>
          </p:cNvPr>
          <p:cNvSpPr>
            <a:spLocks noGrp="1"/>
          </p:cNvSpPr>
          <p:nvPr>
            <p:ph type="body" sz="quarter" idx="50" hasCustomPrompt="1"/>
          </p:nvPr>
        </p:nvSpPr>
        <p:spPr>
          <a:xfrm>
            <a:off x="6552876" y="4353720"/>
            <a:ext cx="1171575" cy="244475"/>
          </a:xfrm>
          <a:prstGeom prst="rect">
            <a:avLst/>
          </a:prstGeom>
          <a:solidFill>
            <a:schemeClr val="accent2"/>
          </a:solidFill>
          <a:ln>
            <a:noFill/>
          </a:ln>
        </p:spPr>
        <p:txBody>
          <a:bodyPr lIns="0" tIns="0" rIns="0" bIns="0" anchor="ctr" anchorCtr="0"/>
          <a:lstStyle>
            <a:lvl1pPr marL="0" indent="0" algn="ctr">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Time</a:t>
            </a:r>
          </a:p>
        </p:txBody>
      </p:sp>
      <p:sp>
        <p:nvSpPr>
          <p:cNvPr id="102" name="Text Placeholder 4">
            <a:extLst>
              <a:ext uri="{FF2B5EF4-FFF2-40B4-BE49-F238E27FC236}">
                <a16:creationId xmlns:a16="http://schemas.microsoft.com/office/drawing/2014/main" id="{F7E6C11B-D3C1-49CB-BA9D-D0987C6A1824}"/>
              </a:ext>
            </a:extLst>
          </p:cNvPr>
          <p:cNvSpPr>
            <a:spLocks noGrp="1"/>
          </p:cNvSpPr>
          <p:nvPr>
            <p:ph type="body" sz="quarter" idx="51" hasCustomPrompt="1"/>
          </p:nvPr>
        </p:nvSpPr>
        <p:spPr>
          <a:xfrm>
            <a:off x="7724451" y="4353720"/>
            <a:ext cx="3517900" cy="244475"/>
          </a:xfrm>
          <a:prstGeom prst="rect">
            <a:avLst/>
          </a:prstGeom>
          <a:noFill/>
          <a:ln>
            <a:noFill/>
          </a:ln>
        </p:spPr>
        <p:txBody>
          <a:bodyPr lIns="72000" tIns="0" bIns="0" anchor="ctr" anchorCtr="0"/>
          <a:lstStyle>
            <a:lvl1pPr marL="0" indent="0">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103" name="Text Placeholder 4">
            <a:extLst>
              <a:ext uri="{FF2B5EF4-FFF2-40B4-BE49-F238E27FC236}">
                <a16:creationId xmlns:a16="http://schemas.microsoft.com/office/drawing/2014/main" id="{0D02CFEC-024B-41F1-869A-0BF99B692F1D}"/>
              </a:ext>
            </a:extLst>
          </p:cNvPr>
          <p:cNvSpPr>
            <a:spLocks noGrp="1"/>
          </p:cNvSpPr>
          <p:nvPr>
            <p:ph type="body" sz="quarter" idx="52" hasCustomPrompt="1"/>
          </p:nvPr>
        </p:nvSpPr>
        <p:spPr>
          <a:xfrm>
            <a:off x="6552876" y="4598194"/>
            <a:ext cx="4689475" cy="490539"/>
          </a:xfrm>
          <a:prstGeom prst="rect">
            <a:avLst/>
          </a:prstGeom>
          <a:noFill/>
          <a:ln>
            <a:noFill/>
          </a:ln>
        </p:spPr>
        <p:txBody>
          <a:bodyPr wrap="square" lIns="0" tIns="36000" b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104" name="Text Placeholder 4">
            <a:extLst>
              <a:ext uri="{FF2B5EF4-FFF2-40B4-BE49-F238E27FC236}">
                <a16:creationId xmlns:a16="http://schemas.microsoft.com/office/drawing/2014/main" id="{5CD0412D-4659-41AF-81B9-21E50913580D}"/>
              </a:ext>
            </a:extLst>
          </p:cNvPr>
          <p:cNvSpPr>
            <a:spLocks noGrp="1"/>
          </p:cNvSpPr>
          <p:nvPr>
            <p:ph type="body" sz="quarter" idx="53" hasCustomPrompt="1"/>
          </p:nvPr>
        </p:nvSpPr>
        <p:spPr>
          <a:xfrm>
            <a:off x="6084563" y="5331619"/>
            <a:ext cx="244800" cy="244476"/>
          </a:xfrm>
          <a:prstGeom prst="ellipse">
            <a:avLst/>
          </a:prstGeom>
          <a:solidFill>
            <a:schemeClr val="accent2"/>
          </a:solidFill>
          <a:ln>
            <a:noFill/>
          </a:ln>
        </p:spPr>
        <p:txBody>
          <a:bodyPr lIns="0" tIns="0" b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105" name="Text Placeholder 4">
            <a:extLst>
              <a:ext uri="{FF2B5EF4-FFF2-40B4-BE49-F238E27FC236}">
                <a16:creationId xmlns:a16="http://schemas.microsoft.com/office/drawing/2014/main" id="{A64D1220-FF37-41E2-894B-F0655197CE0E}"/>
              </a:ext>
            </a:extLst>
          </p:cNvPr>
          <p:cNvSpPr>
            <a:spLocks noGrp="1"/>
          </p:cNvSpPr>
          <p:nvPr>
            <p:ph type="body" sz="quarter" idx="54" hasCustomPrompt="1"/>
          </p:nvPr>
        </p:nvSpPr>
        <p:spPr>
          <a:xfrm>
            <a:off x="6552876" y="5331619"/>
            <a:ext cx="1171575" cy="244475"/>
          </a:xfrm>
          <a:prstGeom prst="rect">
            <a:avLst/>
          </a:prstGeom>
          <a:solidFill>
            <a:schemeClr val="accent2"/>
          </a:solidFill>
          <a:ln>
            <a:noFill/>
          </a:ln>
        </p:spPr>
        <p:txBody>
          <a:bodyPr lIns="0" tIns="0" rIns="0" bIns="0" anchor="ctr" anchorCtr="0"/>
          <a:lstStyle>
            <a:lvl1pPr marL="0" indent="0" algn="ctr">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Time</a:t>
            </a:r>
          </a:p>
        </p:txBody>
      </p:sp>
      <p:sp>
        <p:nvSpPr>
          <p:cNvPr id="106" name="Text Placeholder 4">
            <a:extLst>
              <a:ext uri="{FF2B5EF4-FFF2-40B4-BE49-F238E27FC236}">
                <a16:creationId xmlns:a16="http://schemas.microsoft.com/office/drawing/2014/main" id="{29DC4471-523D-499D-8F31-79B1CEAD6DE9}"/>
              </a:ext>
            </a:extLst>
          </p:cNvPr>
          <p:cNvSpPr>
            <a:spLocks noGrp="1"/>
          </p:cNvSpPr>
          <p:nvPr>
            <p:ph type="body" sz="quarter" idx="55" hasCustomPrompt="1"/>
          </p:nvPr>
        </p:nvSpPr>
        <p:spPr>
          <a:xfrm>
            <a:off x="7724451" y="5331619"/>
            <a:ext cx="3517900" cy="244475"/>
          </a:xfrm>
          <a:prstGeom prst="rect">
            <a:avLst/>
          </a:prstGeom>
          <a:noFill/>
          <a:ln>
            <a:noFill/>
          </a:ln>
        </p:spPr>
        <p:txBody>
          <a:bodyPr lIns="72000" tIns="0" bIns="0" anchor="ctr" anchorCtr="0"/>
          <a:lstStyle>
            <a:lvl1pPr marL="0" indent="0">
              <a:buNone/>
              <a:defRPr sz="11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a:t>
            </a:r>
          </a:p>
        </p:txBody>
      </p:sp>
      <p:sp>
        <p:nvSpPr>
          <p:cNvPr id="107" name="Text Placeholder 4">
            <a:extLst>
              <a:ext uri="{FF2B5EF4-FFF2-40B4-BE49-F238E27FC236}">
                <a16:creationId xmlns:a16="http://schemas.microsoft.com/office/drawing/2014/main" id="{8038A208-21D7-4FBD-BC11-AE7595DDD03A}"/>
              </a:ext>
            </a:extLst>
          </p:cNvPr>
          <p:cNvSpPr>
            <a:spLocks noGrp="1"/>
          </p:cNvSpPr>
          <p:nvPr>
            <p:ph type="body" sz="quarter" idx="56" hasCustomPrompt="1"/>
          </p:nvPr>
        </p:nvSpPr>
        <p:spPr>
          <a:xfrm>
            <a:off x="6552876" y="5576093"/>
            <a:ext cx="4689475" cy="490539"/>
          </a:xfrm>
          <a:prstGeom prst="rect">
            <a:avLst/>
          </a:prstGeom>
          <a:noFill/>
          <a:ln>
            <a:noFill/>
          </a:ln>
        </p:spPr>
        <p:txBody>
          <a:bodyPr wrap="square" lIns="0" tIns="36000" b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4" name="Slide Number Placeholder 2">
            <a:extLst>
              <a:ext uri="{FF2B5EF4-FFF2-40B4-BE49-F238E27FC236}">
                <a16:creationId xmlns:a16="http://schemas.microsoft.com/office/drawing/2014/main" id="{750F6562-C3F3-6FF9-4AA8-B91F8967B2FD}"/>
              </a:ext>
              <a:ext uri="{C183D7F6-B498-43B3-948B-1728B52AA6E4}">
                <adec:decorative xmlns:adec="http://schemas.microsoft.com/office/drawing/2017/decorative" val="1"/>
              </a:ext>
            </a:extLst>
          </p:cNvPr>
          <p:cNvSpPr>
            <a:spLocks noGrp="1"/>
          </p:cNvSpPr>
          <p:nvPr>
            <p:ph type="sldNum" sz="quarter" idx="10"/>
          </p:nvPr>
        </p:nvSpPr>
        <p:spPr>
          <a:xfrm>
            <a:off x="11653284" y="6337005"/>
            <a:ext cx="538716" cy="520995"/>
          </a:xfr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4ED139C5-559C-B254-EDEA-0CE9E0E79605}"/>
              </a:ext>
            </a:extLst>
          </p:cNvPr>
          <p:cNvSpPr/>
          <p:nvPr userDrawn="1"/>
        </p:nvSpPr>
        <p:spPr>
          <a:xfrm>
            <a:off x="2254642" y="6426102"/>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16193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slide alternativ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D76E5E-984C-12F6-3DCA-232CB6414808}"/>
              </a:ext>
            </a:extLst>
          </p:cNvPr>
          <p:cNvSpPr>
            <a:spLocks noGrp="1"/>
          </p:cNvSpPr>
          <p:nvPr>
            <p:ph type="title"/>
          </p:nvPr>
        </p:nvSpPr>
        <p:spPr/>
        <p:txBody>
          <a:bodyPr/>
          <a:lstStyle>
            <a:lvl1pPr>
              <a:defRPr b="1" i="0">
                <a:solidFill>
                  <a:schemeClr val="tx1"/>
                </a:solidFill>
                <a:latin typeface="+mj-lt"/>
                <a:cs typeface="Arial" panose="020B0604020202020204" pitchFamily="34" charset="0"/>
              </a:defRPr>
            </a:lvl1pPr>
          </a:lstStyle>
          <a:p>
            <a:r>
              <a:rPr lang="en-GB"/>
              <a:t>Click to edit Master title style</a:t>
            </a:r>
            <a:endParaRPr lang="en-DK"/>
          </a:p>
        </p:txBody>
      </p:sp>
      <p:sp>
        <p:nvSpPr>
          <p:cNvPr id="11" name="Text Placeholder 4">
            <a:extLst>
              <a:ext uri="{FF2B5EF4-FFF2-40B4-BE49-F238E27FC236}">
                <a16:creationId xmlns:a16="http://schemas.microsoft.com/office/drawing/2014/main" id="{6A391357-B7BA-470A-823F-07815B208EEF}"/>
              </a:ext>
            </a:extLst>
          </p:cNvPr>
          <p:cNvSpPr>
            <a:spLocks noGrp="1"/>
          </p:cNvSpPr>
          <p:nvPr>
            <p:ph type="body" sz="quarter" idx="18" hasCustomPrompt="1"/>
          </p:nvPr>
        </p:nvSpPr>
        <p:spPr>
          <a:xfrm>
            <a:off x="479376" y="1412873"/>
            <a:ext cx="244800" cy="244800"/>
          </a:xfrm>
          <a:prstGeom prst="ellipse">
            <a:avLst/>
          </a:prstGeom>
          <a:solidFill>
            <a:schemeClr val="accent2"/>
          </a:solidFill>
          <a:ln>
            <a:noFill/>
          </a:ln>
        </p:spPr>
        <p:txBody>
          <a:bodyPr lIns="0" t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5" name="Text Placeholder 4">
            <a:extLst>
              <a:ext uri="{FF2B5EF4-FFF2-40B4-BE49-F238E27FC236}">
                <a16:creationId xmlns:a16="http://schemas.microsoft.com/office/drawing/2014/main" id="{86CE9EA8-1CB0-4D71-B615-06C4135ECCC8}"/>
              </a:ext>
            </a:extLst>
          </p:cNvPr>
          <p:cNvSpPr>
            <a:spLocks noGrp="1"/>
          </p:cNvSpPr>
          <p:nvPr>
            <p:ph type="body" sz="quarter" idx="17" hasCustomPrompt="1"/>
          </p:nvPr>
        </p:nvSpPr>
        <p:spPr>
          <a:xfrm>
            <a:off x="954412" y="1412875"/>
            <a:ext cx="4689475" cy="490539"/>
          </a:xfrm>
          <a:prstGeom prst="rect">
            <a:avLst/>
          </a:prstGeom>
          <a:noFill/>
          <a:ln>
            <a:noFill/>
          </a:ln>
        </p:spPr>
        <p:txBody>
          <a:bodyPr lIns="0" t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72" name="Text Placeholder 4">
            <a:extLst>
              <a:ext uri="{FF2B5EF4-FFF2-40B4-BE49-F238E27FC236}">
                <a16:creationId xmlns:a16="http://schemas.microsoft.com/office/drawing/2014/main" id="{97EC9698-8179-46D0-B096-AB03BB857C18}"/>
              </a:ext>
            </a:extLst>
          </p:cNvPr>
          <p:cNvSpPr>
            <a:spLocks noGrp="1"/>
          </p:cNvSpPr>
          <p:nvPr>
            <p:ph type="body" sz="quarter" idx="21" hasCustomPrompt="1"/>
          </p:nvPr>
        </p:nvSpPr>
        <p:spPr>
          <a:xfrm>
            <a:off x="479375" y="2392360"/>
            <a:ext cx="244800" cy="244800"/>
          </a:xfrm>
          <a:prstGeom prst="ellipse">
            <a:avLst/>
          </a:prstGeom>
          <a:solidFill>
            <a:schemeClr val="accent2"/>
          </a:solidFill>
          <a:ln>
            <a:noFill/>
          </a:ln>
        </p:spPr>
        <p:txBody>
          <a:bodyPr lIns="0" t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75" name="Text Placeholder 4">
            <a:extLst>
              <a:ext uri="{FF2B5EF4-FFF2-40B4-BE49-F238E27FC236}">
                <a16:creationId xmlns:a16="http://schemas.microsoft.com/office/drawing/2014/main" id="{5FD56694-56F2-4263-BDCF-D2EF78873CC4}"/>
              </a:ext>
            </a:extLst>
          </p:cNvPr>
          <p:cNvSpPr>
            <a:spLocks noGrp="1"/>
          </p:cNvSpPr>
          <p:nvPr>
            <p:ph type="body" sz="quarter" idx="24" hasCustomPrompt="1"/>
          </p:nvPr>
        </p:nvSpPr>
        <p:spPr>
          <a:xfrm>
            <a:off x="954412" y="2392362"/>
            <a:ext cx="4689475" cy="490539"/>
          </a:xfrm>
          <a:prstGeom prst="rect">
            <a:avLst/>
          </a:prstGeom>
          <a:noFill/>
          <a:ln>
            <a:noFill/>
          </a:ln>
        </p:spPr>
        <p:txBody>
          <a:bodyPr lIns="0" t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76" name="Text Placeholder 4">
            <a:extLst>
              <a:ext uri="{FF2B5EF4-FFF2-40B4-BE49-F238E27FC236}">
                <a16:creationId xmlns:a16="http://schemas.microsoft.com/office/drawing/2014/main" id="{B1AFF92C-84A5-476A-990E-98043A0E9980}"/>
              </a:ext>
            </a:extLst>
          </p:cNvPr>
          <p:cNvSpPr>
            <a:spLocks noGrp="1"/>
          </p:cNvSpPr>
          <p:nvPr>
            <p:ph type="body" sz="quarter" idx="25" hasCustomPrompt="1"/>
          </p:nvPr>
        </p:nvSpPr>
        <p:spPr>
          <a:xfrm>
            <a:off x="479375" y="3371848"/>
            <a:ext cx="244800" cy="244800"/>
          </a:xfrm>
          <a:prstGeom prst="ellipse">
            <a:avLst/>
          </a:prstGeom>
          <a:solidFill>
            <a:schemeClr val="accent2"/>
          </a:solidFill>
          <a:ln>
            <a:noFill/>
          </a:ln>
        </p:spPr>
        <p:txBody>
          <a:bodyPr lIns="0" t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79" name="Text Placeholder 4">
            <a:extLst>
              <a:ext uri="{FF2B5EF4-FFF2-40B4-BE49-F238E27FC236}">
                <a16:creationId xmlns:a16="http://schemas.microsoft.com/office/drawing/2014/main" id="{A5E99778-16CB-4DBD-B95F-AB1925677ED1}"/>
              </a:ext>
            </a:extLst>
          </p:cNvPr>
          <p:cNvSpPr>
            <a:spLocks noGrp="1"/>
          </p:cNvSpPr>
          <p:nvPr>
            <p:ph type="body" sz="quarter" idx="28" hasCustomPrompt="1"/>
          </p:nvPr>
        </p:nvSpPr>
        <p:spPr>
          <a:xfrm>
            <a:off x="954412" y="3371850"/>
            <a:ext cx="4689475" cy="490539"/>
          </a:xfrm>
          <a:prstGeom prst="rect">
            <a:avLst/>
          </a:prstGeom>
          <a:noFill/>
          <a:ln>
            <a:noFill/>
          </a:ln>
        </p:spPr>
        <p:txBody>
          <a:bodyPr lIns="0" t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80" name="Text Placeholder 4">
            <a:extLst>
              <a:ext uri="{FF2B5EF4-FFF2-40B4-BE49-F238E27FC236}">
                <a16:creationId xmlns:a16="http://schemas.microsoft.com/office/drawing/2014/main" id="{F778F2DE-014C-4F0D-A9E9-DA2A82E4D25A}"/>
              </a:ext>
            </a:extLst>
          </p:cNvPr>
          <p:cNvSpPr>
            <a:spLocks noGrp="1"/>
          </p:cNvSpPr>
          <p:nvPr>
            <p:ph type="body" sz="quarter" idx="29" hasCustomPrompt="1"/>
          </p:nvPr>
        </p:nvSpPr>
        <p:spPr>
          <a:xfrm>
            <a:off x="479375" y="4351335"/>
            <a:ext cx="244800" cy="244800"/>
          </a:xfrm>
          <a:prstGeom prst="ellipse">
            <a:avLst/>
          </a:prstGeom>
          <a:solidFill>
            <a:schemeClr val="accent2"/>
          </a:solidFill>
          <a:ln>
            <a:noFill/>
          </a:ln>
        </p:spPr>
        <p:txBody>
          <a:bodyPr lIns="0" t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83" name="Text Placeholder 4">
            <a:extLst>
              <a:ext uri="{FF2B5EF4-FFF2-40B4-BE49-F238E27FC236}">
                <a16:creationId xmlns:a16="http://schemas.microsoft.com/office/drawing/2014/main" id="{E2947180-A9F5-4967-A441-087E95D36C5C}"/>
              </a:ext>
            </a:extLst>
          </p:cNvPr>
          <p:cNvSpPr>
            <a:spLocks noGrp="1"/>
          </p:cNvSpPr>
          <p:nvPr>
            <p:ph type="body" sz="quarter" idx="32" hasCustomPrompt="1"/>
          </p:nvPr>
        </p:nvSpPr>
        <p:spPr>
          <a:xfrm>
            <a:off x="954412" y="4351337"/>
            <a:ext cx="4689475" cy="490539"/>
          </a:xfrm>
          <a:prstGeom prst="rect">
            <a:avLst/>
          </a:prstGeom>
          <a:noFill/>
          <a:ln>
            <a:noFill/>
          </a:ln>
        </p:spPr>
        <p:txBody>
          <a:bodyPr lIns="0" t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84" name="Text Placeholder 4">
            <a:extLst>
              <a:ext uri="{FF2B5EF4-FFF2-40B4-BE49-F238E27FC236}">
                <a16:creationId xmlns:a16="http://schemas.microsoft.com/office/drawing/2014/main" id="{39BD4D80-FF7C-474E-AAED-37B2D14819DE}"/>
              </a:ext>
            </a:extLst>
          </p:cNvPr>
          <p:cNvSpPr>
            <a:spLocks noGrp="1"/>
          </p:cNvSpPr>
          <p:nvPr>
            <p:ph type="body" sz="quarter" idx="33" hasCustomPrompt="1"/>
          </p:nvPr>
        </p:nvSpPr>
        <p:spPr>
          <a:xfrm>
            <a:off x="479375" y="5332412"/>
            <a:ext cx="244800" cy="244800"/>
          </a:xfrm>
          <a:prstGeom prst="ellipse">
            <a:avLst/>
          </a:prstGeom>
          <a:solidFill>
            <a:schemeClr val="accent2"/>
          </a:solidFill>
          <a:ln>
            <a:noFill/>
          </a:ln>
        </p:spPr>
        <p:txBody>
          <a:bodyPr lIns="0" t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87" name="Text Placeholder 4">
            <a:extLst>
              <a:ext uri="{FF2B5EF4-FFF2-40B4-BE49-F238E27FC236}">
                <a16:creationId xmlns:a16="http://schemas.microsoft.com/office/drawing/2014/main" id="{A5B88609-4BBA-4D09-8339-FEBA494C3CFE}"/>
              </a:ext>
            </a:extLst>
          </p:cNvPr>
          <p:cNvSpPr>
            <a:spLocks noGrp="1"/>
          </p:cNvSpPr>
          <p:nvPr>
            <p:ph type="body" sz="quarter" idx="36" hasCustomPrompt="1"/>
          </p:nvPr>
        </p:nvSpPr>
        <p:spPr>
          <a:xfrm>
            <a:off x="954412" y="5332414"/>
            <a:ext cx="4689475" cy="490539"/>
          </a:xfrm>
          <a:prstGeom prst="rect">
            <a:avLst/>
          </a:prstGeom>
          <a:noFill/>
          <a:ln>
            <a:noFill/>
          </a:ln>
        </p:spPr>
        <p:txBody>
          <a:bodyPr lIns="0" t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88" name="Text Placeholder 4">
            <a:extLst>
              <a:ext uri="{FF2B5EF4-FFF2-40B4-BE49-F238E27FC236}">
                <a16:creationId xmlns:a16="http://schemas.microsoft.com/office/drawing/2014/main" id="{F409586F-A03B-419E-B466-B19300915CE1}"/>
              </a:ext>
            </a:extLst>
          </p:cNvPr>
          <p:cNvSpPr>
            <a:spLocks noGrp="1"/>
          </p:cNvSpPr>
          <p:nvPr>
            <p:ph type="body" sz="quarter" idx="37" hasCustomPrompt="1"/>
          </p:nvPr>
        </p:nvSpPr>
        <p:spPr>
          <a:xfrm>
            <a:off x="5877250" y="1412079"/>
            <a:ext cx="234157" cy="244800"/>
          </a:xfrm>
          <a:prstGeom prst="ellipse">
            <a:avLst/>
          </a:prstGeom>
          <a:solidFill>
            <a:schemeClr val="accent2"/>
          </a:solidFill>
          <a:ln>
            <a:noFill/>
          </a:ln>
        </p:spPr>
        <p:txBody>
          <a:bodyPr lIns="0" t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91" name="Text Placeholder 4">
            <a:extLst>
              <a:ext uri="{FF2B5EF4-FFF2-40B4-BE49-F238E27FC236}">
                <a16:creationId xmlns:a16="http://schemas.microsoft.com/office/drawing/2014/main" id="{3CBF2A71-1039-4940-9D78-9233F021F360}"/>
              </a:ext>
            </a:extLst>
          </p:cNvPr>
          <p:cNvSpPr>
            <a:spLocks noGrp="1"/>
          </p:cNvSpPr>
          <p:nvPr>
            <p:ph type="body" sz="quarter" idx="40" hasCustomPrompt="1"/>
          </p:nvPr>
        </p:nvSpPr>
        <p:spPr>
          <a:xfrm>
            <a:off x="6345562" y="1412081"/>
            <a:ext cx="4689475" cy="490539"/>
          </a:xfrm>
          <a:prstGeom prst="rect">
            <a:avLst/>
          </a:prstGeom>
          <a:noFill/>
          <a:ln>
            <a:noFill/>
          </a:ln>
        </p:spPr>
        <p:txBody>
          <a:bodyPr lIns="0" t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92" name="Text Placeholder 4">
            <a:extLst>
              <a:ext uri="{FF2B5EF4-FFF2-40B4-BE49-F238E27FC236}">
                <a16:creationId xmlns:a16="http://schemas.microsoft.com/office/drawing/2014/main" id="{E5E18FF3-8461-4C32-A9CE-F02679D927A0}"/>
              </a:ext>
            </a:extLst>
          </p:cNvPr>
          <p:cNvSpPr>
            <a:spLocks noGrp="1"/>
          </p:cNvSpPr>
          <p:nvPr>
            <p:ph type="body" sz="quarter" idx="41" hasCustomPrompt="1"/>
          </p:nvPr>
        </p:nvSpPr>
        <p:spPr>
          <a:xfrm>
            <a:off x="5877250" y="2392360"/>
            <a:ext cx="234157" cy="244800"/>
          </a:xfrm>
          <a:prstGeom prst="ellipse">
            <a:avLst/>
          </a:prstGeom>
          <a:solidFill>
            <a:schemeClr val="accent2"/>
          </a:solidFill>
          <a:ln>
            <a:noFill/>
          </a:ln>
        </p:spPr>
        <p:txBody>
          <a:bodyPr lIns="0" t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95" name="Text Placeholder 4">
            <a:extLst>
              <a:ext uri="{FF2B5EF4-FFF2-40B4-BE49-F238E27FC236}">
                <a16:creationId xmlns:a16="http://schemas.microsoft.com/office/drawing/2014/main" id="{217D5BFA-67FA-4C58-9E8B-7B18B48EAADE}"/>
              </a:ext>
            </a:extLst>
          </p:cNvPr>
          <p:cNvSpPr>
            <a:spLocks noGrp="1"/>
          </p:cNvSpPr>
          <p:nvPr>
            <p:ph type="body" sz="quarter" idx="44" hasCustomPrompt="1"/>
          </p:nvPr>
        </p:nvSpPr>
        <p:spPr>
          <a:xfrm>
            <a:off x="6345562" y="2392362"/>
            <a:ext cx="4689475" cy="490539"/>
          </a:xfrm>
          <a:prstGeom prst="rect">
            <a:avLst/>
          </a:prstGeom>
          <a:noFill/>
          <a:ln>
            <a:noFill/>
          </a:ln>
        </p:spPr>
        <p:txBody>
          <a:bodyPr lIns="0" t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96" name="Text Placeholder 4">
            <a:extLst>
              <a:ext uri="{FF2B5EF4-FFF2-40B4-BE49-F238E27FC236}">
                <a16:creationId xmlns:a16="http://schemas.microsoft.com/office/drawing/2014/main" id="{B192C58A-D10C-4A4B-9052-80B1C30E8475}"/>
              </a:ext>
            </a:extLst>
          </p:cNvPr>
          <p:cNvSpPr>
            <a:spLocks noGrp="1"/>
          </p:cNvSpPr>
          <p:nvPr>
            <p:ph type="body" sz="quarter" idx="45" hasCustomPrompt="1"/>
          </p:nvPr>
        </p:nvSpPr>
        <p:spPr>
          <a:xfrm>
            <a:off x="5877250" y="3379177"/>
            <a:ext cx="234157" cy="244800"/>
          </a:xfrm>
          <a:prstGeom prst="ellipse">
            <a:avLst/>
          </a:prstGeom>
          <a:solidFill>
            <a:schemeClr val="accent2"/>
          </a:solidFill>
          <a:ln>
            <a:noFill/>
          </a:ln>
        </p:spPr>
        <p:txBody>
          <a:bodyPr lIns="0" t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99" name="Text Placeholder 4">
            <a:extLst>
              <a:ext uri="{FF2B5EF4-FFF2-40B4-BE49-F238E27FC236}">
                <a16:creationId xmlns:a16="http://schemas.microsoft.com/office/drawing/2014/main" id="{FFF6DD47-4CF6-40CF-9420-71E1D6FC780B}"/>
              </a:ext>
            </a:extLst>
          </p:cNvPr>
          <p:cNvSpPr>
            <a:spLocks noGrp="1"/>
          </p:cNvSpPr>
          <p:nvPr>
            <p:ph type="body" sz="quarter" idx="48" hasCustomPrompt="1"/>
          </p:nvPr>
        </p:nvSpPr>
        <p:spPr>
          <a:xfrm>
            <a:off x="6345562" y="3379179"/>
            <a:ext cx="4689475" cy="490539"/>
          </a:xfrm>
          <a:prstGeom prst="rect">
            <a:avLst/>
          </a:prstGeom>
          <a:noFill/>
          <a:ln>
            <a:noFill/>
          </a:ln>
        </p:spPr>
        <p:txBody>
          <a:bodyPr lIns="0" t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100" name="Text Placeholder 4">
            <a:extLst>
              <a:ext uri="{FF2B5EF4-FFF2-40B4-BE49-F238E27FC236}">
                <a16:creationId xmlns:a16="http://schemas.microsoft.com/office/drawing/2014/main" id="{55DFE118-FDD8-4822-9539-4FA4C41F2232}"/>
              </a:ext>
            </a:extLst>
          </p:cNvPr>
          <p:cNvSpPr>
            <a:spLocks noGrp="1"/>
          </p:cNvSpPr>
          <p:nvPr>
            <p:ph type="body" sz="quarter" idx="49" hasCustomPrompt="1"/>
          </p:nvPr>
        </p:nvSpPr>
        <p:spPr>
          <a:xfrm>
            <a:off x="5877250" y="4352924"/>
            <a:ext cx="234157" cy="244800"/>
          </a:xfrm>
          <a:prstGeom prst="ellipse">
            <a:avLst/>
          </a:prstGeom>
          <a:solidFill>
            <a:schemeClr val="accent2"/>
          </a:solidFill>
          <a:ln>
            <a:noFill/>
          </a:ln>
        </p:spPr>
        <p:txBody>
          <a:bodyPr lIns="0" t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103" name="Text Placeholder 4">
            <a:extLst>
              <a:ext uri="{FF2B5EF4-FFF2-40B4-BE49-F238E27FC236}">
                <a16:creationId xmlns:a16="http://schemas.microsoft.com/office/drawing/2014/main" id="{0D02CFEC-024B-41F1-869A-0BF99B692F1D}"/>
              </a:ext>
            </a:extLst>
          </p:cNvPr>
          <p:cNvSpPr>
            <a:spLocks noGrp="1"/>
          </p:cNvSpPr>
          <p:nvPr>
            <p:ph type="body" sz="quarter" idx="52" hasCustomPrompt="1"/>
          </p:nvPr>
        </p:nvSpPr>
        <p:spPr>
          <a:xfrm>
            <a:off x="6345562" y="4352926"/>
            <a:ext cx="4689475" cy="490539"/>
          </a:xfrm>
          <a:prstGeom prst="rect">
            <a:avLst/>
          </a:prstGeom>
          <a:noFill/>
          <a:ln>
            <a:noFill/>
          </a:ln>
        </p:spPr>
        <p:txBody>
          <a:bodyPr lIns="0" t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104" name="Text Placeholder 4">
            <a:extLst>
              <a:ext uri="{FF2B5EF4-FFF2-40B4-BE49-F238E27FC236}">
                <a16:creationId xmlns:a16="http://schemas.microsoft.com/office/drawing/2014/main" id="{5CD0412D-4659-41AF-81B9-21E50913580D}"/>
              </a:ext>
            </a:extLst>
          </p:cNvPr>
          <p:cNvSpPr>
            <a:spLocks noGrp="1"/>
          </p:cNvSpPr>
          <p:nvPr>
            <p:ph type="body" sz="quarter" idx="53" hasCustomPrompt="1"/>
          </p:nvPr>
        </p:nvSpPr>
        <p:spPr>
          <a:xfrm>
            <a:off x="5877250" y="5330823"/>
            <a:ext cx="234157" cy="244800"/>
          </a:xfrm>
          <a:prstGeom prst="ellipse">
            <a:avLst/>
          </a:prstGeom>
          <a:solidFill>
            <a:schemeClr val="accent2"/>
          </a:solidFill>
          <a:ln>
            <a:noFill/>
          </a:ln>
        </p:spPr>
        <p:txBody>
          <a:bodyPr lIns="0" tIns="0" anchor="ctr" anchorCtr="0"/>
          <a:lstStyle>
            <a:lvl1pPr marL="0" indent="0" algn="ctr">
              <a:buNone/>
              <a:defRPr sz="900" b="1" i="0">
                <a:solidFill>
                  <a:schemeClr val="tx1"/>
                </a:solidFill>
                <a:latin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a:t>
            </a:r>
          </a:p>
        </p:txBody>
      </p:sp>
      <p:sp>
        <p:nvSpPr>
          <p:cNvPr id="107" name="Text Placeholder 4">
            <a:extLst>
              <a:ext uri="{FF2B5EF4-FFF2-40B4-BE49-F238E27FC236}">
                <a16:creationId xmlns:a16="http://schemas.microsoft.com/office/drawing/2014/main" id="{8038A208-21D7-4FBD-BC11-AE7595DDD03A}"/>
              </a:ext>
            </a:extLst>
          </p:cNvPr>
          <p:cNvSpPr>
            <a:spLocks noGrp="1"/>
          </p:cNvSpPr>
          <p:nvPr>
            <p:ph type="body" sz="quarter" idx="56" hasCustomPrompt="1"/>
          </p:nvPr>
        </p:nvSpPr>
        <p:spPr>
          <a:xfrm>
            <a:off x="6345562" y="5330825"/>
            <a:ext cx="4689475" cy="490539"/>
          </a:xfrm>
          <a:prstGeom prst="rect">
            <a:avLst/>
          </a:prstGeom>
          <a:noFill/>
          <a:ln>
            <a:noFill/>
          </a:ln>
        </p:spPr>
        <p:txBody>
          <a:bodyPr lIns="0" tIns="0" anchor="t" anchorCtr="0"/>
          <a:lstStyle>
            <a:lvl1pPr marL="0" indent="0">
              <a:buNone/>
              <a:defRPr sz="1300" b="0" i="0">
                <a:solidFill>
                  <a:schemeClr val="tx1"/>
                </a:solidFill>
                <a:latin typeface="+mn-lt"/>
              </a:defRPr>
            </a:lvl1pPr>
            <a:lvl2pPr marL="457200" indent="0">
              <a:buNone/>
              <a:defRPr/>
            </a:lvl2pPr>
            <a:lvl3pPr marL="914400" indent="0">
              <a:buNone/>
              <a:defRPr/>
            </a:lvl3pPr>
            <a:lvl4pPr marL="1371600" indent="0">
              <a:buNone/>
              <a:defRPr/>
            </a:lvl4pPr>
            <a:lvl5pPr marL="1828800" indent="0">
              <a:buNone/>
              <a:defRPr/>
            </a:lvl5pPr>
          </a:lstStyle>
          <a:p>
            <a:pPr lvl="0"/>
            <a:r>
              <a:rPr lang="en-US"/>
              <a:t>Topic</a:t>
            </a:r>
          </a:p>
        </p:txBody>
      </p:sp>
      <p:sp>
        <p:nvSpPr>
          <p:cNvPr id="4" name="Slide Number Placeholder 2">
            <a:extLst>
              <a:ext uri="{FF2B5EF4-FFF2-40B4-BE49-F238E27FC236}">
                <a16:creationId xmlns:a16="http://schemas.microsoft.com/office/drawing/2014/main" id="{40A3DE34-9A7A-9563-C0B9-3DDC733147EF}"/>
              </a:ext>
              <a:ext uri="{C183D7F6-B498-43B3-948B-1728B52AA6E4}">
                <adec:decorative xmlns:adec="http://schemas.microsoft.com/office/drawing/2017/decorative" val="1"/>
              </a:ext>
            </a:extLst>
          </p:cNvPr>
          <p:cNvSpPr>
            <a:spLocks noGrp="1"/>
          </p:cNvSpPr>
          <p:nvPr>
            <p:ph type="sldNum" sz="quarter" idx="10"/>
          </p:nvPr>
        </p:nvSpPr>
        <p:spPr>
          <a:xfrm>
            <a:off x="11653284" y="6337004"/>
            <a:ext cx="538716" cy="520995"/>
          </a:xfrm>
        </p:spPr>
        <p:txBody>
          <a:bodyPr/>
          <a:lstStyle>
            <a:lvl1pPr>
              <a:defRPr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2" name="Rectangle 1">
            <a:extLst>
              <a:ext uri="{FF2B5EF4-FFF2-40B4-BE49-F238E27FC236}">
                <a16:creationId xmlns:a16="http://schemas.microsoft.com/office/drawing/2014/main" id="{6113D925-31AB-18E9-F54C-08B46AAAC89E}"/>
              </a:ext>
            </a:extLst>
          </p:cNvPr>
          <p:cNvSpPr/>
          <p:nvPr userDrawn="1"/>
        </p:nvSpPr>
        <p:spPr>
          <a:xfrm>
            <a:off x="2237557" y="6462034"/>
            <a:ext cx="1583267" cy="27093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69290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image" Target="../media/image2.svg"/><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Title Placeholder 4">
            <a:extLst>
              <a:ext uri="{FF2B5EF4-FFF2-40B4-BE49-F238E27FC236}">
                <a16:creationId xmlns:a16="http://schemas.microsoft.com/office/drawing/2014/main" id="{A2191E78-A863-E934-43AF-822E760872F5}"/>
              </a:ext>
            </a:extLst>
          </p:cNvPr>
          <p:cNvSpPr>
            <a:spLocks noGrp="1"/>
          </p:cNvSpPr>
          <p:nvPr>
            <p:ph type="title"/>
          </p:nvPr>
        </p:nvSpPr>
        <p:spPr>
          <a:xfrm>
            <a:off x="409451" y="441325"/>
            <a:ext cx="11374562" cy="658516"/>
          </a:xfrm>
          <a:prstGeom prst="rect">
            <a:avLst/>
          </a:prstGeom>
        </p:spPr>
        <p:txBody>
          <a:bodyPr vert="horz" lIns="0" tIns="0" rIns="0" bIns="0" rtlCol="0" anchor="t">
            <a:noAutofit/>
          </a:bodyPr>
          <a:lstStyle/>
          <a:p>
            <a:r>
              <a:rPr lang="en-GB"/>
              <a:t>Click to edit Master title style</a:t>
            </a:r>
            <a:endParaRPr lang="en-DK"/>
          </a:p>
        </p:txBody>
      </p:sp>
      <p:sp>
        <p:nvSpPr>
          <p:cNvPr id="8" name="Text Placeholder 2">
            <a:extLst>
              <a:ext uri="{FF2B5EF4-FFF2-40B4-BE49-F238E27FC236}">
                <a16:creationId xmlns:a16="http://schemas.microsoft.com/office/drawing/2014/main" id="{D791C7AB-3248-1940-9698-DCA30F113CB3}"/>
              </a:ext>
            </a:extLst>
          </p:cNvPr>
          <p:cNvSpPr>
            <a:spLocks noGrp="1"/>
          </p:cNvSpPr>
          <p:nvPr>
            <p:ph type="body" idx="1"/>
          </p:nvPr>
        </p:nvSpPr>
        <p:spPr>
          <a:xfrm>
            <a:off x="409452" y="1376363"/>
            <a:ext cx="11374562" cy="4789487"/>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3" name="Graphic 2" descr="Siteimprove logo">
            <a:extLst>
              <a:ext uri="{FF2B5EF4-FFF2-40B4-BE49-F238E27FC236}">
                <a16:creationId xmlns:a16="http://schemas.microsoft.com/office/drawing/2014/main" id="{DF5A402D-A212-F99B-7783-88ED18A5B2C6}"/>
              </a:ext>
            </a:extLst>
          </p:cNvPr>
          <p:cNvPicPr>
            <a:picLocks noChangeAspect="1"/>
          </p:cNvPicPr>
          <p:nvPr userDrawn="1"/>
        </p:nvPicPr>
        <p:blipFill>
          <a:blip r:embed="rId54">
            <a:extLst>
              <a:ext uri="{28A0092B-C50C-407E-A947-70E740481C1C}">
                <a14:useLocalDpi xmlns:a14="http://schemas.microsoft.com/office/drawing/2010/main" val="0"/>
              </a:ext>
              <a:ext uri="{96DAC541-7B7A-43D3-8B79-37D633B846F1}">
                <asvg:svgBlip xmlns:asvg="http://schemas.microsoft.com/office/drawing/2016/SVG/main" r:embed="rId55"/>
              </a:ext>
            </a:extLst>
          </a:blip>
          <a:stretch>
            <a:fillRect/>
          </a:stretch>
        </p:blipFill>
        <p:spPr>
          <a:xfrm>
            <a:off x="317840" y="6442372"/>
            <a:ext cx="1115365" cy="274882"/>
          </a:xfrm>
          <a:prstGeom prst="rect">
            <a:avLst/>
          </a:prstGeom>
        </p:spPr>
      </p:pic>
      <p:sp>
        <p:nvSpPr>
          <p:cNvPr id="11" name="Text Placeholder 2">
            <a:extLst>
              <a:ext uri="{FF2B5EF4-FFF2-40B4-BE49-F238E27FC236}">
                <a16:creationId xmlns:a16="http://schemas.microsoft.com/office/drawing/2014/main" id="{E73AB70A-247C-DAA7-187E-1F511D7D66DC}"/>
              </a:ext>
            </a:extLst>
          </p:cNvPr>
          <p:cNvSpPr txBox="1">
            <a:spLocks/>
          </p:cNvSpPr>
          <p:nvPr userDrawn="1"/>
        </p:nvSpPr>
        <p:spPr>
          <a:xfrm>
            <a:off x="1578786" y="6462000"/>
            <a:ext cx="3318911" cy="243629"/>
          </a:xfrm>
          <a:prstGeom prst="rect">
            <a:avLst/>
          </a:prstGeom>
        </p:spPr>
        <p:txBody>
          <a:bodyPr vert="horz" lIns="0" tIns="0" rIns="0" bIns="0" rtlCol="0" anchor="ctr">
            <a:noAutofit/>
          </a:bodyPr>
          <a:lstStyle>
            <a:lvl1pPr marL="228600" indent="-228600" algn="l" defTabSz="914400" rtl="0" eaLnBrk="1" latinLnBrk="0" hangingPunct="1">
              <a:lnSpc>
                <a:spcPct val="100000"/>
              </a:lnSpc>
              <a:spcBef>
                <a:spcPts val="1200"/>
              </a:spcBef>
              <a:buClr>
                <a:schemeClr val="accent3"/>
              </a:buClr>
              <a:buFont typeface="Arial" panose="020B0604020202020204" pitchFamily="34" charset="0"/>
              <a:buChar char="•"/>
              <a:defRPr sz="1400" kern="1200">
                <a:solidFill>
                  <a:schemeClr val="tx1"/>
                </a:solidFill>
                <a:latin typeface="+mn-lt"/>
                <a:ea typeface="+mn-ea"/>
                <a:cs typeface="+mn-cs"/>
              </a:defRPr>
            </a:lvl1pPr>
            <a:lvl2pPr marL="685800" indent="-228600" algn="l" defTabSz="914400" rtl="0" eaLnBrk="1" latinLnBrk="0" hangingPunct="1">
              <a:lnSpc>
                <a:spcPct val="100000"/>
              </a:lnSpc>
              <a:spcBef>
                <a:spcPts val="500"/>
              </a:spcBef>
              <a:buClr>
                <a:schemeClr val="accent3"/>
              </a:buClr>
              <a:buFont typeface="Arial" panose="020B0604020202020204" pitchFamily="34" charset="0"/>
              <a:buChar char="•"/>
              <a:defRPr sz="1200" kern="1200">
                <a:solidFill>
                  <a:schemeClr val="tx1"/>
                </a:solidFill>
                <a:latin typeface="+mn-lt"/>
                <a:ea typeface="+mn-ea"/>
                <a:cs typeface="+mn-cs"/>
              </a:defRPr>
            </a:lvl2pPr>
            <a:lvl3pPr marL="1117600" indent="-203200" algn="l" defTabSz="914400" rtl="0" eaLnBrk="1" latinLnBrk="0" hangingPunct="1">
              <a:lnSpc>
                <a:spcPct val="100000"/>
              </a:lnSpc>
              <a:spcBef>
                <a:spcPts val="500"/>
              </a:spcBef>
              <a:buClr>
                <a:schemeClr val="accent3"/>
              </a:buClr>
              <a:buFont typeface="Arial" panose="020B0604020202020204" pitchFamily="34" charset="0"/>
              <a:buChar char="•"/>
              <a:defRPr sz="1100" kern="1200">
                <a:solidFill>
                  <a:schemeClr val="tx1"/>
                </a:solidFill>
                <a:latin typeface="+mn-lt"/>
                <a:ea typeface="+mn-ea"/>
                <a:cs typeface="+mn-cs"/>
              </a:defRPr>
            </a:lvl3pPr>
            <a:lvl4pPr marL="1574800" indent="-203200" algn="l" defTabSz="914400" rtl="0" eaLnBrk="1" latinLnBrk="0" hangingPunct="1">
              <a:lnSpc>
                <a:spcPct val="100000"/>
              </a:lnSpc>
              <a:spcBef>
                <a:spcPts val="500"/>
              </a:spcBef>
              <a:buClr>
                <a:schemeClr val="accent3"/>
              </a:buClr>
              <a:buFont typeface="Arial" panose="020B0604020202020204" pitchFamily="34" charset="0"/>
              <a:buChar char="•"/>
              <a:defRPr sz="900" kern="1200">
                <a:solidFill>
                  <a:schemeClr val="tx1"/>
                </a:solidFill>
                <a:latin typeface="+mn-lt"/>
                <a:ea typeface="+mn-ea"/>
                <a:cs typeface="+mn-cs"/>
              </a:defRPr>
            </a:lvl4pPr>
            <a:lvl5pPr marL="1981200" indent="-152400" algn="l" defTabSz="914400" rtl="0" eaLnBrk="1" latinLnBrk="0" hangingPunct="1">
              <a:lnSpc>
                <a:spcPct val="100000"/>
              </a:lnSpc>
              <a:spcBef>
                <a:spcPts val="500"/>
              </a:spcBef>
              <a:buClr>
                <a:schemeClr val="accent3"/>
              </a:buClr>
              <a:buFont typeface="Arial" panose="020B0604020202020204" pitchFamily="34" charset="0"/>
              <a:buChar char="•"/>
              <a:defRPr sz="7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DK" sz="800" b="0" i="0" u="none" strike="noStrike" kern="1200" cap="none" spc="0" normalizeH="0" baseline="0" noProof="0">
                <a:ln>
                  <a:noFill/>
                </a:ln>
                <a:solidFill>
                  <a:schemeClr val="tx1"/>
                </a:solidFill>
                <a:effectLst/>
                <a:uLnTx/>
                <a:uFillTx/>
                <a:latin typeface="+mn-lt"/>
                <a:ea typeface="+mn-ea"/>
                <a:cs typeface="+mn-cs"/>
              </a:rPr>
              <a:t>© Siteimprove CONFIDENTIAL</a:t>
            </a:r>
          </a:p>
        </p:txBody>
      </p:sp>
      <p:sp>
        <p:nvSpPr>
          <p:cNvPr id="2" name="Slide Number Placeholder 18">
            <a:extLst>
              <a:ext uri="{FF2B5EF4-FFF2-40B4-BE49-F238E27FC236}">
                <a16:creationId xmlns:a16="http://schemas.microsoft.com/office/drawing/2014/main" id="{9020719A-66B0-0FF9-EDAE-7AAD4138368E}"/>
              </a:ext>
              <a:ext uri="{C183D7F6-B498-43B3-948B-1728B52AA6E4}">
                <adec:decorative xmlns:adec="http://schemas.microsoft.com/office/drawing/2017/decorative" val="1"/>
              </a:ext>
            </a:extLst>
          </p:cNvPr>
          <p:cNvSpPr>
            <a:spLocks noGrp="1"/>
          </p:cNvSpPr>
          <p:nvPr>
            <p:ph type="sldNum" sz="quarter" idx="4"/>
          </p:nvPr>
        </p:nvSpPr>
        <p:spPr>
          <a:xfrm>
            <a:off x="11653284" y="6337005"/>
            <a:ext cx="538716" cy="520995"/>
          </a:xfrm>
          <a:prstGeom prst="rect">
            <a:avLst/>
          </a:prstGeom>
          <a:ln w="0">
            <a:noFill/>
          </a:ln>
        </p:spPr>
        <p:txBody>
          <a:bodyPr vert="horz" lIns="0" tIns="0" rIns="0" bIns="0" rtlCol="0" anchor="ctr"/>
          <a:lstStyle>
            <a:lvl1pPr algn="ctr">
              <a:defRPr sz="800" b="0" i="0">
                <a:solidFill>
                  <a:schemeClr val="tx1"/>
                </a:solidFill>
                <a:latin typeface="Arial" panose="020B0604020202020204" pitchFamily="34" charset="0"/>
              </a:defRPr>
            </a:lvl1pPr>
          </a:lstStyle>
          <a:p>
            <a:fld id="{D78E96AE-B5B5-49FC-BED4-FF80B77E5CAF}" type="slidenum">
              <a:rPr lang="en-DK" smtClean="0"/>
              <a:pPr/>
              <a:t>‹#›</a:t>
            </a:fld>
            <a:endParaRPr lang="en-DK"/>
          </a:p>
        </p:txBody>
      </p:sp>
      <p:sp>
        <p:nvSpPr>
          <p:cNvPr id="4" name="Rectangle 3">
            <a:extLst>
              <a:ext uri="{FF2B5EF4-FFF2-40B4-BE49-F238E27FC236}">
                <a16:creationId xmlns:a16="http://schemas.microsoft.com/office/drawing/2014/main" id="{E4CAD0F7-1BE9-7B29-486A-148A41BC3E07}"/>
              </a:ext>
            </a:extLst>
          </p:cNvPr>
          <p:cNvSpPr/>
          <p:nvPr userDrawn="1"/>
        </p:nvSpPr>
        <p:spPr>
          <a:xfrm>
            <a:off x="2248539" y="6536238"/>
            <a:ext cx="1583267" cy="243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2215217"/>
      </p:ext>
    </p:extLst>
  </p:cSld>
  <p:clrMap bg1="lt1" tx1="dk1" bg2="lt2" tx2="dk2" accent1="accent1" accent2="accent2" accent3="accent3" accent4="accent4" accent5="accent5" accent6="accent6" hlink="hlink" folHlink="folHlink"/>
  <p:sldLayoutIdLst>
    <p:sldLayoutId id="2147483956" r:id="rId1"/>
    <p:sldLayoutId id="2147484033" r:id="rId2"/>
    <p:sldLayoutId id="2147484026" r:id="rId3"/>
    <p:sldLayoutId id="2147484075" r:id="rId4"/>
    <p:sldLayoutId id="2147484029" r:id="rId5"/>
    <p:sldLayoutId id="2147484031" r:id="rId6"/>
    <p:sldLayoutId id="2147484090" r:id="rId7"/>
    <p:sldLayoutId id="2147483911" r:id="rId8"/>
    <p:sldLayoutId id="2147483912" r:id="rId9"/>
    <p:sldLayoutId id="2147484030" r:id="rId10"/>
    <p:sldLayoutId id="2147484021" r:id="rId11"/>
    <p:sldLayoutId id="2147484020" r:id="rId12"/>
    <p:sldLayoutId id="2147484079" r:id="rId13"/>
    <p:sldLayoutId id="2147483922" r:id="rId14"/>
    <p:sldLayoutId id="2147483921" r:id="rId15"/>
    <p:sldLayoutId id="2147484022" r:id="rId16"/>
    <p:sldLayoutId id="2147483928" r:id="rId17"/>
    <p:sldLayoutId id="2147484016" r:id="rId18"/>
    <p:sldLayoutId id="2147484023" r:id="rId19"/>
    <p:sldLayoutId id="2147484076" r:id="rId20"/>
    <p:sldLayoutId id="2147484077" r:id="rId21"/>
    <p:sldLayoutId id="2147483907" r:id="rId22"/>
    <p:sldLayoutId id="2147483898" r:id="rId23"/>
    <p:sldLayoutId id="2147484080" r:id="rId24"/>
    <p:sldLayoutId id="2147483917" r:id="rId25"/>
    <p:sldLayoutId id="2147483904" r:id="rId26"/>
    <p:sldLayoutId id="2147484018" r:id="rId27"/>
    <p:sldLayoutId id="2147484078" r:id="rId28"/>
    <p:sldLayoutId id="2147484009" r:id="rId29"/>
    <p:sldLayoutId id="2147484008" r:id="rId30"/>
    <p:sldLayoutId id="2147484014" r:id="rId31"/>
    <p:sldLayoutId id="2147483891" r:id="rId32"/>
    <p:sldLayoutId id="2147483892" r:id="rId33"/>
    <p:sldLayoutId id="2147483893" r:id="rId34"/>
    <p:sldLayoutId id="2147483894" r:id="rId35"/>
    <p:sldLayoutId id="2147483913" r:id="rId36"/>
    <p:sldLayoutId id="2147484015" r:id="rId37"/>
    <p:sldLayoutId id="2147483990" r:id="rId38"/>
    <p:sldLayoutId id="2147484081" r:id="rId39"/>
    <p:sldLayoutId id="2147484082" r:id="rId40"/>
    <p:sldLayoutId id="2147484083" r:id="rId41"/>
    <p:sldLayoutId id="2147484084" r:id="rId42"/>
    <p:sldLayoutId id="2147484085" r:id="rId43"/>
    <p:sldLayoutId id="2147484088" r:id="rId44"/>
    <p:sldLayoutId id="2147484089" r:id="rId45"/>
    <p:sldLayoutId id="2147484091" r:id="rId46"/>
    <p:sldLayoutId id="2147484092" r:id="rId47"/>
    <p:sldLayoutId id="2147484093" r:id="rId48"/>
    <p:sldLayoutId id="2147484094" r:id="rId49"/>
    <p:sldLayoutId id="2147484095" r:id="rId50"/>
    <p:sldLayoutId id="2147484096" r:id="rId51"/>
    <p:sldLayoutId id="2147484097" r:id="rId5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100000"/>
        </a:lnSpc>
        <a:spcBef>
          <a:spcPct val="0"/>
        </a:spcBef>
        <a:buNone/>
        <a:defRPr sz="2800" b="1" i="0" kern="120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100000"/>
        </a:lnSpc>
        <a:spcBef>
          <a:spcPts val="1200"/>
        </a:spcBef>
        <a:buClr>
          <a:schemeClr val="tx1"/>
        </a:buClr>
        <a:buFont typeface="Arial" panose="020B0604020202020204" pitchFamily="34" charset="0"/>
        <a:buChar char="•"/>
        <a:defRPr sz="1800" b="0" i="0" kern="1200">
          <a:solidFill>
            <a:schemeClr val="tx1"/>
          </a:solidFill>
          <a:latin typeface="Arial" panose="020B0604020202020204" pitchFamily="34" charset="0"/>
          <a:ea typeface="Inter" panose="02000503000000020004" pitchFamily="2" charset="0"/>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b="0" i="0" kern="1200">
          <a:solidFill>
            <a:schemeClr val="tx1"/>
          </a:solidFill>
          <a:latin typeface="Arial" panose="020B0604020202020204" pitchFamily="34" charset="0"/>
          <a:ea typeface="Inter" panose="02000503000000020004" pitchFamily="2" charset="0"/>
          <a:cs typeface="+mn-cs"/>
        </a:defRPr>
      </a:lvl2pPr>
      <a:lvl3pPr marL="1117600" indent="-203200" algn="l" defTabSz="914400" rtl="0" eaLnBrk="1" latinLnBrk="0" hangingPunct="1">
        <a:lnSpc>
          <a:spcPct val="100000"/>
        </a:lnSpc>
        <a:spcBef>
          <a:spcPts val="500"/>
        </a:spcBef>
        <a:buClr>
          <a:schemeClr val="tx1"/>
        </a:buClr>
        <a:buFont typeface="Arial" panose="020B0604020202020204" pitchFamily="34" charset="0"/>
        <a:buChar char="•"/>
        <a:defRPr sz="1400" b="0" i="0" kern="1200">
          <a:solidFill>
            <a:schemeClr val="tx1"/>
          </a:solidFill>
          <a:latin typeface="Arial" panose="020B0604020202020204" pitchFamily="34" charset="0"/>
          <a:ea typeface="Inter" panose="02000503000000020004" pitchFamily="2" charset="0"/>
          <a:cs typeface="+mn-cs"/>
        </a:defRPr>
      </a:lvl3pPr>
      <a:lvl4pPr marL="1574800" indent="-203200" algn="l" defTabSz="914400" rtl="0" eaLnBrk="1" latinLnBrk="0" hangingPunct="1">
        <a:lnSpc>
          <a:spcPct val="100000"/>
        </a:lnSpc>
        <a:spcBef>
          <a:spcPts val="500"/>
        </a:spcBef>
        <a:buClr>
          <a:schemeClr val="tx1"/>
        </a:buClr>
        <a:buFont typeface="Arial" panose="020B0604020202020204" pitchFamily="34" charset="0"/>
        <a:buChar char="•"/>
        <a:defRPr sz="1200" b="0" i="0" kern="1200">
          <a:solidFill>
            <a:schemeClr val="tx1"/>
          </a:solidFill>
          <a:latin typeface="Arial" panose="020B0604020202020204" pitchFamily="34" charset="0"/>
          <a:ea typeface="Inter" panose="02000503000000020004" pitchFamily="2" charset="0"/>
          <a:cs typeface="+mn-cs"/>
        </a:defRPr>
      </a:lvl4pPr>
      <a:lvl5pPr marL="1981200" indent="-152400" algn="l" defTabSz="914400" rtl="0" eaLnBrk="1" latinLnBrk="0" hangingPunct="1">
        <a:lnSpc>
          <a:spcPct val="100000"/>
        </a:lnSpc>
        <a:spcBef>
          <a:spcPts val="500"/>
        </a:spcBef>
        <a:buClr>
          <a:schemeClr val="tx1"/>
        </a:buClr>
        <a:buFont typeface="Arial" panose="020B0604020202020204" pitchFamily="34" charset="0"/>
        <a:buChar char="•"/>
        <a:defRPr sz="1000" b="0" i="0" kern="1200">
          <a:solidFill>
            <a:schemeClr val="tx1"/>
          </a:solidFill>
          <a:latin typeface="Arial" panose="020B0604020202020204" pitchFamily="34"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userDrawn="1">
          <p15:clr>
            <a:srgbClr val="DCDCDC"/>
          </p15:clr>
        </p15:guide>
        <p15:guide id="3" pos="257" userDrawn="1">
          <p15:clr>
            <a:srgbClr val="DCDCDC"/>
          </p15:clr>
        </p15:guide>
        <p15:guide id="5" pos="393" userDrawn="1">
          <p15:clr>
            <a:srgbClr val="C35EA4"/>
          </p15:clr>
        </p15:guide>
        <p15:guide id="8" pos="824" userDrawn="1">
          <p15:clr>
            <a:srgbClr val="C35EA4"/>
          </p15:clr>
        </p15:guide>
        <p15:guide id="9" pos="1255" userDrawn="1">
          <p15:clr>
            <a:srgbClr val="C35EA4"/>
          </p15:clr>
        </p15:guide>
        <p15:guide id="12" pos="5995" userDrawn="1">
          <p15:clr>
            <a:srgbClr val="C35EA4"/>
          </p15:clr>
        </p15:guide>
        <p15:guide id="13" pos="1685" userDrawn="1">
          <p15:clr>
            <a:srgbClr val="C35EA4"/>
          </p15:clr>
        </p15:guide>
        <p15:guide id="16" pos="2116" userDrawn="1">
          <p15:clr>
            <a:srgbClr val="C35EA4"/>
          </p15:clr>
        </p15:guide>
        <p15:guide id="17" pos="2547" userDrawn="1">
          <p15:clr>
            <a:srgbClr val="C35EA4"/>
          </p15:clr>
        </p15:guide>
        <p15:guide id="21" pos="2978" userDrawn="1">
          <p15:clr>
            <a:srgbClr val="C35EA4"/>
          </p15:clr>
        </p15:guide>
        <p15:guide id="24" pos="6425" userDrawn="1">
          <p15:clr>
            <a:srgbClr val="C35EA4"/>
          </p15:clr>
        </p15:guide>
        <p15:guide id="25" pos="3409" userDrawn="1">
          <p15:clr>
            <a:srgbClr val="C35EA4"/>
          </p15:clr>
        </p15:guide>
        <p15:guide id="28" pos="3840" userDrawn="1">
          <p15:clr>
            <a:srgbClr val="C35EA4"/>
          </p15:clr>
        </p15:guide>
        <p15:guide id="29" pos="4271" userDrawn="1">
          <p15:clr>
            <a:srgbClr val="C35EA4"/>
          </p15:clr>
        </p15:guide>
        <p15:guide id="33" pos="4702" userDrawn="1">
          <p15:clr>
            <a:srgbClr val="C35EA4"/>
          </p15:clr>
        </p15:guide>
        <p15:guide id="36" pos="5133" userDrawn="1">
          <p15:clr>
            <a:srgbClr val="C35EA4"/>
          </p15:clr>
        </p15:guide>
        <p15:guide id="37" pos="5564" userDrawn="1">
          <p15:clr>
            <a:srgbClr val="C35EA4"/>
          </p15:clr>
        </p15:guide>
        <p15:guide id="40" pos="7680" userDrawn="1">
          <p15:clr>
            <a:srgbClr val="C35EA4"/>
          </p15:clr>
        </p15:guide>
        <p15:guide id="48" pos="6856" userDrawn="1">
          <p15:clr>
            <a:srgbClr val="C35EA4"/>
          </p15:clr>
        </p15:guide>
        <p15:guide id="52" pos="7287" userDrawn="1">
          <p15:clr>
            <a:srgbClr val="C35EA4"/>
          </p15:clr>
        </p15:guide>
        <p15:guide id="53" pos="7423" userDrawn="1">
          <p15:clr>
            <a:srgbClr val="DCDCDC"/>
          </p15:clr>
        </p15:guide>
        <p15:guide id="54" orient="horz" userDrawn="1">
          <p15:clr>
            <a:srgbClr val="DCDCDC"/>
          </p15:clr>
        </p15:guide>
        <p15:guide id="55" orient="horz" pos="436" userDrawn="1">
          <p15:clr>
            <a:srgbClr val="DCDCDC"/>
          </p15:clr>
        </p15:guide>
        <p15:guide id="56" orient="horz" pos="278" userDrawn="1">
          <p15:clr>
            <a:srgbClr val="DCDCDC"/>
          </p15:clr>
        </p15:guide>
        <p15:guide id="57" orient="horz" pos="3884" userDrawn="1">
          <p15:clr>
            <a:srgbClr val="DCDCDC"/>
          </p15:clr>
        </p15:guide>
        <p15:guide id="62" orient="horz" pos="867" userDrawn="1">
          <p15:clr>
            <a:srgbClr val="DCDCDC"/>
          </p15:clr>
        </p15:guide>
        <p15:guide id="64" orient="horz" pos="1298" userDrawn="1">
          <p15:clr>
            <a:srgbClr val="DCDCDC"/>
          </p15:clr>
        </p15:guide>
        <p15:guide id="66" orient="horz" pos="1729" userDrawn="1">
          <p15:clr>
            <a:srgbClr val="DCDCDC"/>
          </p15:clr>
        </p15:guide>
        <p15:guide id="67" orient="horz" pos="2160" userDrawn="1">
          <p15:clr>
            <a:srgbClr val="DCDCDC"/>
          </p15:clr>
        </p15:guide>
        <p15:guide id="68" orient="horz" pos="2591" userDrawn="1">
          <p15:clr>
            <a:srgbClr val="DCDCDC"/>
          </p15:clr>
        </p15:guide>
        <p15:guide id="69" orient="horz" pos="3022" userDrawn="1">
          <p15:clr>
            <a:srgbClr val="DCDCDC"/>
          </p15:clr>
        </p15:guide>
        <p15:guide id="70" orient="horz" pos="3453" userDrawn="1">
          <p15:clr>
            <a:srgbClr val="DCDCDC"/>
          </p15:clr>
        </p15:guide>
        <p15:guide id="72" orient="horz" pos="4320" userDrawn="1">
          <p15:clr>
            <a:srgbClr val="DCDCDC"/>
          </p15:clr>
        </p15:guide>
        <p15:guide id="80" orient="horz" pos="4088" userDrawn="1">
          <p15:clr>
            <a:srgbClr val="DCDCDC"/>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image" Target="../media/image21.jpeg"/><Relationship Id="rId4" Type="http://schemas.openxmlformats.org/officeDocument/2006/relationships/image" Target="../media/image20.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9.xml"/><Relationship Id="rId5" Type="http://schemas.openxmlformats.org/officeDocument/2006/relationships/image" Target="../media/image40.png"/><Relationship Id="rId4" Type="http://schemas.openxmlformats.org/officeDocument/2006/relationships/image" Target="../media/image28.sv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49.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8.svg"/></Relationships>
</file>

<file path=ppt/slides/_rels/slide12.xml.rels><?xml version="1.0" encoding="UTF-8" standalone="yes"?>
<Relationships xmlns="http://schemas.openxmlformats.org/package/2006/relationships"><Relationship Id="rId3" Type="http://schemas.microsoft.com/office/2018/10/relationships/comments" Target="../comments/modernComment_7FFFFEE8_8960F071.xml"/><Relationship Id="rId2" Type="http://schemas.openxmlformats.org/officeDocument/2006/relationships/notesSlide" Target="../notesSlides/notesSlide11.xml"/><Relationship Id="rId1" Type="http://schemas.openxmlformats.org/officeDocument/2006/relationships/slideLayout" Target="../slideLayouts/slideLayout28.xml"/><Relationship Id="rId5" Type="http://schemas.openxmlformats.org/officeDocument/2006/relationships/image" Target="../media/image45.svg"/><Relationship Id="rId4"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microsoft.com/office/2018/10/relationships/comments" Target="../comments/modernComment_7FFFFEE9_B454D10D.xml"/><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image" Target="../media/image46.png"/><Relationship Id="rId5" Type="http://schemas.openxmlformats.org/officeDocument/2006/relationships/image" Target="../media/image28.svg"/><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51.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sv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28.sv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28.sv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36.xml"/><Relationship Id="rId4" Type="http://schemas.openxmlformats.org/officeDocument/2006/relationships/image" Target="../media/image34.sv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3" Type="http://schemas.openxmlformats.org/officeDocument/2006/relationships/image" Target="../media/image52.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50.xml"/><Relationship Id="rId6" Type="http://schemas.openxmlformats.org/officeDocument/2006/relationships/image" Target="../media/image55.svg"/><Relationship Id="rId11" Type="http://schemas.openxmlformats.org/officeDocument/2006/relationships/image" Target="../media/image60.svg"/><Relationship Id="rId5" Type="http://schemas.openxmlformats.org/officeDocument/2006/relationships/image" Target="../media/image54.png"/><Relationship Id="rId10" Type="http://schemas.openxmlformats.org/officeDocument/2006/relationships/image" Target="../media/image59.png"/><Relationship Id="rId4" Type="http://schemas.openxmlformats.org/officeDocument/2006/relationships/image" Target="../media/image53.png"/><Relationship Id="rId9" Type="http://schemas.openxmlformats.org/officeDocument/2006/relationships/image" Target="../media/image58.png"/></Relationships>
</file>

<file path=ppt/slides/_rels/slide19.xml.rels><?xml version="1.0" encoding="UTF-8" standalone="yes"?>
<Relationships xmlns="http://schemas.openxmlformats.org/package/2006/relationships"><Relationship Id="rId3" Type="http://schemas.microsoft.com/office/2018/10/relationships/comments" Target="../comments/modernComment_7FFFFEF0_23860B1.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image" Target="../media/image45.svg"/><Relationship Id="rId5" Type="http://schemas.openxmlformats.org/officeDocument/2006/relationships/image" Target="../media/image4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svg"/></Relationships>
</file>

<file path=ppt/slides/_rels/slide20.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63.png"/><Relationship Id="rId7"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64.svg"/></Relationships>
</file>

<file path=ppt/slides/_rels/slide2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8.svg"/><Relationship Id="rId7" Type="http://schemas.openxmlformats.org/officeDocument/2006/relationships/image" Target="../media/image19.svg"/><Relationship Id="rId2" Type="http://schemas.openxmlformats.org/officeDocument/2006/relationships/image" Target="../media/image7.png"/><Relationship Id="rId1" Type="http://schemas.openxmlformats.org/officeDocument/2006/relationships/slideLayout" Target="../slideLayouts/slideLayout36.xml"/><Relationship Id="rId6" Type="http://schemas.openxmlformats.org/officeDocument/2006/relationships/image" Target="../media/image18.png"/><Relationship Id="rId5" Type="http://schemas.openxmlformats.org/officeDocument/2006/relationships/image" Target="../media/image66.svg"/><Relationship Id="rId10" Type="http://schemas.openxmlformats.org/officeDocument/2006/relationships/image" Target="../media/image69.png"/><Relationship Id="rId4" Type="http://schemas.openxmlformats.org/officeDocument/2006/relationships/image" Target="../media/image65.png"/><Relationship Id="rId9" Type="http://schemas.openxmlformats.org/officeDocument/2006/relationships/image" Target="../media/image68.sv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svg"/></Relationships>
</file>

<file path=ppt/slides/_rels/slide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32.png"/><Relationship Id="rId4" Type="http://schemas.openxmlformats.org/officeDocument/2006/relationships/image" Target="../media/image31.jpeg"/></Relationships>
</file>

<file path=ppt/slides/_rels/slide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36.xml"/><Relationship Id="rId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35.png"/><Relationship Id="rId4" Type="http://schemas.openxmlformats.org/officeDocument/2006/relationships/image" Target="../media/image8.sv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19.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7.xml"/><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145332C-E94C-7021-0338-9FCA1043FB79}"/>
              </a:ext>
            </a:extLst>
          </p:cNvPr>
          <p:cNvSpPr>
            <a:spLocks noGrp="1"/>
          </p:cNvSpPr>
          <p:nvPr>
            <p:ph type="sldNum" sz="quarter" idx="10"/>
          </p:nvPr>
        </p:nvSpPr>
        <p:spPr/>
        <p:txBody>
          <a:bodyPr/>
          <a:lstStyle/>
          <a:p>
            <a:fld id="{D78E96AE-B5B5-49FC-BED4-FF80B77E5CAF}" type="slidenum">
              <a:rPr lang="en-DK" smtClean="0"/>
              <a:pPr/>
              <a:t>1</a:t>
            </a:fld>
            <a:endParaRPr lang="en-DK"/>
          </a:p>
        </p:txBody>
      </p:sp>
      <p:pic>
        <p:nvPicPr>
          <p:cNvPr id="6" name="Graphic 5">
            <a:extLst>
              <a:ext uri="{FF2B5EF4-FFF2-40B4-BE49-F238E27FC236}">
                <a16:creationId xmlns:a16="http://schemas.microsoft.com/office/drawing/2014/main" id="{73C379EC-5B80-FCA9-6475-DAAEEDE06560}"/>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l="31028" t="13108" r="44858" b="52567"/>
          <a:stretch/>
        </p:blipFill>
        <p:spPr>
          <a:xfrm>
            <a:off x="7129272" y="195915"/>
            <a:ext cx="2479582" cy="2353015"/>
          </a:xfrm>
          <a:prstGeom prst="rect">
            <a:avLst/>
          </a:prstGeom>
        </p:spPr>
      </p:pic>
      <p:pic>
        <p:nvPicPr>
          <p:cNvPr id="5" name="Picture 4">
            <a:extLst>
              <a:ext uri="{FF2B5EF4-FFF2-40B4-BE49-F238E27FC236}">
                <a16:creationId xmlns:a16="http://schemas.microsoft.com/office/drawing/2014/main" id="{6BA313AE-02EE-E379-3B6C-AB5FF95856C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b="16374"/>
          <a:stretch>
            <a:fillRect/>
          </a:stretch>
        </p:blipFill>
        <p:spPr>
          <a:xfrm>
            <a:off x="4275029" y="3233433"/>
            <a:ext cx="6501433" cy="3624568"/>
          </a:xfrm>
          <a:prstGeom prst="rect">
            <a:avLst/>
          </a:prstGeom>
        </p:spPr>
      </p:pic>
      <p:pic>
        <p:nvPicPr>
          <p:cNvPr id="3" name="Picture 2" descr="Indiana University">
            <a:extLst>
              <a:ext uri="{FF2B5EF4-FFF2-40B4-BE49-F238E27FC236}">
                <a16:creationId xmlns:a16="http://schemas.microsoft.com/office/drawing/2014/main" id="{5C20694A-B820-B38A-D776-1D0907FD6884}"/>
              </a:ext>
            </a:extLst>
          </p:cNvPr>
          <p:cNvPicPr>
            <a:picLocks noChangeAspect="1"/>
          </p:cNvPicPr>
          <p:nvPr/>
        </p:nvPicPr>
        <p:blipFill>
          <a:blip r:embed="rId5"/>
          <a:stretch>
            <a:fillRect/>
          </a:stretch>
        </p:blipFill>
        <p:spPr>
          <a:xfrm>
            <a:off x="3203072" y="128703"/>
            <a:ext cx="1734247" cy="718325"/>
          </a:xfrm>
          <a:prstGeom prst="rect">
            <a:avLst/>
          </a:prstGeom>
          <a:ln>
            <a:noFill/>
          </a:ln>
        </p:spPr>
      </p:pic>
      <p:sp>
        <p:nvSpPr>
          <p:cNvPr id="2" name="Title 1">
            <a:extLst>
              <a:ext uri="{FF2B5EF4-FFF2-40B4-BE49-F238E27FC236}">
                <a16:creationId xmlns:a16="http://schemas.microsoft.com/office/drawing/2014/main" id="{81496FA3-D45B-9DC9-E531-97900730464A}"/>
              </a:ext>
            </a:extLst>
          </p:cNvPr>
          <p:cNvSpPr>
            <a:spLocks noGrp="1"/>
          </p:cNvSpPr>
          <p:nvPr>
            <p:ph type="title"/>
          </p:nvPr>
        </p:nvSpPr>
        <p:spPr>
          <a:xfrm>
            <a:off x="410398" y="2185788"/>
            <a:ext cx="8382873" cy="1894872"/>
          </a:xfrm>
        </p:spPr>
        <p:txBody>
          <a:bodyPr/>
          <a:lstStyle/>
          <a:p>
            <a:r>
              <a:rPr lang="en-US" sz="4000">
                <a:cs typeface="Arial"/>
              </a:rPr>
              <a:t>Defending Topic Authority with Web Accessibility</a:t>
            </a:r>
            <a:endParaRPr lang="en-US"/>
          </a:p>
          <a:p>
            <a:endParaRPr lang="en-US" sz="4000"/>
          </a:p>
        </p:txBody>
      </p:sp>
    </p:spTree>
    <p:extLst>
      <p:ext uri="{BB962C8B-B14F-4D97-AF65-F5344CB8AC3E}">
        <p14:creationId xmlns:p14="http://schemas.microsoft.com/office/powerpoint/2010/main" val="959098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0AFC2D-2A3F-60AB-D112-111A029885E3}"/>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0174FE30-B5C4-84B8-1D1A-F84E2C13E876}"/>
              </a:ext>
              <a:ext uri="{C183D7F6-B498-43B3-948B-1728B52AA6E4}">
                <adec:decorative xmlns:adec="http://schemas.microsoft.com/office/drawing/2017/decorative" val="1"/>
              </a:ext>
            </a:extLst>
          </p:cNvPr>
          <p:cNvSpPr/>
          <p:nvPr/>
        </p:nvSpPr>
        <p:spPr>
          <a:xfrm>
            <a:off x="4312897" y="4573643"/>
            <a:ext cx="1314912" cy="1314912"/>
          </a:xfrm>
          <a:prstGeom prst="ellipse">
            <a:avLst/>
          </a:prstGeom>
          <a:solidFill>
            <a:srgbClr val="F9A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FB983182-0459-4C5F-3473-95ECDD0E955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758567" y="5316027"/>
            <a:ext cx="1314912" cy="1314912"/>
          </a:xfrm>
          <a:prstGeom prst="rect">
            <a:avLst/>
          </a:prstGeom>
        </p:spPr>
      </p:pic>
      <p:pic>
        <p:nvPicPr>
          <p:cNvPr id="2" name="Picture 1" descr="An image of a residence hall with the label &quot;Indiana University Housing&quot; and the IU lockup logo.">
            <a:extLst>
              <a:ext uri="{FF2B5EF4-FFF2-40B4-BE49-F238E27FC236}">
                <a16:creationId xmlns:a16="http://schemas.microsoft.com/office/drawing/2014/main" id="{81AA8B5F-0AB2-517A-8A29-79CB030D314E}"/>
              </a:ext>
            </a:extLst>
          </p:cNvPr>
          <p:cNvPicPr>
            <a:picLocks noChangeAspect="1"/>
          </p:cNvPicPr>
          <p:nvPr/>
        </p:nvPicPr>
        <p:blipFill>
          <a:blip r:embed="rId5"/>
          <a:stretch>
            <a:fillRect/>
          </a:stretch>
        </p:blipFill>
        <p:spPr>
          <a:xfrm>
            <a:off x="6228991" y="1552223"/>
            <a:ext cx="5660685" cy="3372556"/>
          </a:xfrm>
          <a:prstGeom prst="rect">
            <a:avLst/>
          </a:prstGeom>
        </p:spPr>
      </p:pic>
      <p:sp>
        <p:nvSpPr>
          <p:cNvPr id="4" name="Content Placeholder 3">
            <a:extLst>
              <a:ext uri="{FF2B5EF4-FFF2-40B4-BE49-F238E27FC236}">
                <a16:creationId xmlns:a16="http://schemas.microsoft.com/office/drawing/2014/main" id="{EF704DCC-3A00-943F-91AD-965268FAAA5F}"/>
              </a:ext>
            </a:extLst>
          </p:cNvPr>
          <p:cNvSpPr>
            <a:spLocks noGrp="1"/>
          </p:cNvSpPr>
          <p:nvPr>
            <p:ph type="body" sz="quarter" idx="13"/>
          </p:nvPr>
        </p:nvSpPr>
        <p:spPr>
          <a:xfrm>
            <a:off x="1000758" y="2545365"/>
            <a:ext cx="4396919" cy="3607079"/>
          </a:xfrm>
        </p:spPr>
        <p:txBody>
          <a:bodyPr vert="horz" lIns="0" tIns="0" rIns="0" bIns="0" rtlCol="0" anchor="t">
            <a:noAutofit/>
          </a:bodyPr>
          <a:lstStyle/>
          <a:p>
            <a:r>
              <a:rPr lang="en-US" sz="2400">
                <a:cs typeface="Arial"/>
              </a:rPr>
              <a:t>Break up content with lists and short sentences</a:t>
            </a:r>
          </a:p>
          <a:p>
            <a:r>
              <a:rPr lang="en-US" sz="2400">
                <a:cs typeface="Arial"/>
              </a:rPr>
              <a:t>Use domain-specific terms</a:t>
            </a:r>
          </a:p>
          <a:p>
            <a:r>
              <a:rPr lang="en-US" sz="2400">
                <a:cs typeface="Arial"/>
              </a:rPr>
              <a:t>Match complexity to page goals</a:t>
            </a:r>
          </a:p>
        </p:txBody>
      </p:sp>
      <p:sp>
        <p:nvSpPr>
          <p:cNvPr id="6" name="Title 5">
            <a:extLst>
              <a:ext uri="{FF2B5EF4-FFF2-40B4-BE49-F238E27FC236}">
                <a16:creationId xmlns:a16="http://schemas.microsoft.com/office/drawing/2014/main" id="{41F4A151-2671-7DC0-079C-173EF7295A07}"/>
              </a:ext>
            </a:extLst>
          </p:cNvPr>
          <p:cNvSpPr>
            <a:spLocks noGrp="1"/>
          </p:cNvSpPr>
          <p:nvPr>
            <p:ph type="title"/>
          </p:nvPr>
        </p:nvSpPr>
        <p:spPr/>
        <p:txBody>
          <a:bodyPr/>
          <a:lstStyle/>
          <a:p>
            <a:r>
              <a:rPr lang="en-US">
                <a:ea typeface="+mj-lt"/>
                <a:cs typeface="+mj-lt"/>
              </a:rPr>
              <a:t>You can explain even the most difficult subjects clearly</a:t>
            </a:r>
            <a:endParaRPr lang="en-US"/>
          </a:p>
        </p:txBody>
      </p:sp>
    </p:spTree>
    <p:extLst>
      <p:ext uri="{BB962C8B-B14F-4D97-AF65-F5344CB8AC3E}">
        <p14:creationId xmlns:p14="http://schemas.microsoft.com/office/powerpoint/2010/main" val="625634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3DAEC6-D52C-4923-8AFA-88443B7C4FE6}"/>
            </a:ext>
          </a:extLst>
        </p:cNvPr>
        <p:cNvGrpSpPr/>
        <p:nvPr/>
      </p:nvGrpSpPr>
      <p:grpSpPr>
        <a:xfrm>
          <a:off x="0" y="0"/>
          <a:ext cx="0" cy="0"/>
          <a:chOff x="0" y="0"/>
          <a:chExt cx="0" cy="0"/>
        </a:xfrm>
      </p:grpSpPr>
      <p:pic>
        <p:nvPicPr>
          <p:cNvPr id="51" name="Graphic 50">
            <a:extLst>
              <a:ext uri="{FF2B5EF4-FFF2-40B4-BE49-F238E27FC236}">
                <a16:creationId xmlns:a16="http://schemas.microsoft.com/office/drawing/2014/main" id="{4BAE5660-3AAF-6BFC-B515-39CD50C8311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1" r="48071" b="46874"/>
          <a:stretch/>
        </p:blipFill>
        <p:spPr>
          <a:xfrm>
            <a:off x="7744594" y="4760763"/>
            <a:ext cx="4676006" cy="2467352"/>
          </a:xfrm>
          <a:prstGeom prst="rect">
            <a:avLst/>
          </a:prstGeom>
        </p:spPr>
      </p:pic>
      <p:sp>
        <p:nvSpPr>
          <p:cNvPr id="31" name="Slide Number Placeholder 2">
            <a:extLst>
              <a:ext uri="{FF2B5EF4-FFF2-40B4-BE49-F238E27FC236}">
                <a16:creationId xmlns:a16="http://schemas.microsoft.com/office/drawing/2014/main" id="{764CEABF-AB0C-F44F-31B4-B282048CABC9}"/>
              </a:ext>
              <a:ext uri="{C183D7F6-B498-43B3-948B-1728B52AA6E4}">
                <adec:decorative xmlns:adec="http://schemas.microsoft.com/office/drawing/2017/decorative" val="1"/>
              </a:ext>
            </a:extLst>
          </p:cNvPr>
          <p:cNvSpPr>
            <a:spLocks noGrp="1"/>
          </p:cNvSpPr>
          <p:nvPr/>
        </p:nvSpPr>
        <p:spPr>
          <a:xfrm>
            <a:off x="11653284" y="6337005"/>
            <a:ext cx="538716" cy="520995"/>
          </a:xfrm>
          <a:prstGeom prst="rect">
            <a:avLst/>
          </a:prstGeom>
          <a:ln w="0">
            <a:noFill/>
          </a:ln>
        </p:spPr>
        <p:txBody>
          <a:bodyPr vert="horz" lIns="0" tIns="0" rIns="0" bIns="0" rtlCol="0" anchor="ctr"/>
          <a:lstStyle>
            <a:defPPr>
              <a:defRPr lang="en-US"/>
            </a:defPPr>
            <a:lvl1pPr marL="0" algn="ctr" defTabSz="914400" rtl="0" eaLnBrk="1" latinLnBrk="0" hangingPunct="1">
              <a:defRPr sz="800" b="0" i="0" kern="1200">
                <a:solidFill>
                  <a:schemeClr val="tx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78E96AE-B5B5-49FC-BED4-FF80B77E5CAF}" type="slidenum">
              <a:rPr lang="en-DK" smtClean="0"/>
              <a:pPr/>
              <a:t>11</a:t>
            </a:fld>
            <a:endParaRPr lang="en-DK"/>
          </a:p>
        </p:txBody>
      </p:sp>
      <p:sp>
        <p:nvSpPr>
          <p:cNvPr id="3" name="Rounded Rectangle 6">
            <a:extLst>
              <a:ext uri="{FF2B5EF4-FFF2-40B4-BE49-F238E27FC236}">
                <a16:creationId xmlns:a16="http://schemas.microsoft.com/office/drawing/2014/main" id="{3D14D576-7845-C7B0-A885-CFE391036754}"/>
              </a:ext>
              <a:ext uri="{C183D7F6-B498-43B3-948B-1728B52AA6E4}">
                <adec:decorative xmlns:adec="http://schemas.microsoft.com/office/drawing/2017/decorative" val="1"/>
              </a:ext>
            </a:extLst>
          </p:cNvPr>
          <p:cNvSpPr/>
          <p:nvPr/>
        </p:nvSpPr>
        <p:spPr>
          <a:xfrm>
            <a:off x="366990" y="1761895"/>
            <a:ext cx="3690475" cy="4530457"/>
          </a:xfrm>
          <a:prstGeom prst="roundRect">
            <a:avLst>
              <a:gd name="adj" fmla="val 5782"/>
            </a:avLst>
          </a:prstGeom>
          <a:solidFill>
            <a:schemeClr val="bg1"/>
          </a:solidFill>
          <a:ln>
            <a:noFill/>
          </a:ln>
          <a:effectLst>
            <a:outerShdw blurRad="774700" dist="330200" dir="5400000" sx="88000" sy="88000" algn="t" rotWithShape="0">
              <a:prstClr val="black">
                <a:alpha val="20000"/>
              </a:prstClr>
            </a:outerShdw>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4D4E50">
                  <a:lumMod val="50000"/>
                </a:srgbClr>
              </a:solidFill>
              <a:effectLst/>
              <a:uLnTx/>
              <a:uFillTx/>
              <a:ea typeface="+mn-ea"/>
              <a:cs typeface="Arial"/>
            </a:endParaRPr>
          </a:p>
        </p:txBody>
      </p:sp>
      <p:sp>
        <p:nvSpPr>
          <p:cNvPr id="40" name="Rounded Rectangle 6">
            <a:extLst>
              <a:ext uri="{FF2B5EF4-FFF2-40B4-BE49-F238E27FC236}">
                <a16:creationId xmlns:a16="http://schemas.microsoft.com/office/drawing/2014/main" id="{B10CAA97-CA99-6A98-5D6E-326D5B39CD46}"/>
              </a:ext>
              <a:ext uri="{C183D7F6-B498-43B3-948B-1728B52AA6E4}">
                <adec:decorative xmlns:adec="http://schemas.microsoft.com/office/drawing/2017/decorative" val="1"/>
              </a:ext>
            </a:extLst>
          </p:cNvPr>
          <p:cNvSpPr/>
          <p:nvPr/>
        </p:nvSpPr>
        <p:spPr>
          <a:xfrm>
            <a:off x="4309771" y="1748758"/>
            <a:ext cx="3612027" cy="4553103"/>
          </a:xfrm>
          <a:prstGeom prst="roundRect">
            <a:avLst>
              <a:gd name="adj" fmla="val 5782"/>
            </a:avLst>
          </a:prstGeom>
          <a:solidFill>
            <a:schemeClr val="bg1"/>
          </a:solidFill>
          <a:ln>
            <a:noFill/>
          </a:ln>
          <a:effectLst>
            <a:outerShdw blurRad="774700" dist="330200" dir="5400000" sx="88000" sy="88000" algn="t" rotWithShape="0">
              <a:prstClr val="black">
                <a:alpha val="20000"/>
              </a:prstClr>
            </a:outerShdw>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4D4E50">
                  <a:lumMod val="50000"/>
                </a:srgbClr>
              </a:solidFill>
              <a:effectLst/>
              <a:uLnTx/>
              <a:uFillTx/>
              <a:ea typeface="+mn-ea"/>
              <a:cs typeface="Arial"/>
            </a:endParaRPr>
          </a:p>
        </p:txBody>
      </p:sp>
      <p:sp>
        <p:nvSpPr>
          <p:cNvPr id="44" name="Rounded Rectangle 6">
            <a:extLst>
              <a:ext uri="{FF2B5EF4-FFF2-40B4-BE49-F238E27FC236}">
                <a16:creationId xmlns:a16="http://schemas.microsoft.com/office/drawing/2014/main" id="{D220CDC5-2B2E-69EC-F6E9-050746E3E3EE}"/>
              </a:ext>
              <a:ext uri="{C183D7F6-B498-43B3-948B-1728B52AA6E4}">
                <adec:decorative xmlns:adec="http://schemas.microsoft.com/office/drawing/2017/decorative" val="1"/>
              </a:ext>
            </a:extLst>
          </p:cNvPr>
          <p:cNvSpPr/>
          <p:nvPr/>
        </p:nvSpPr>
        <p:spPr>
          <a:xfrm>
            <a:off x="8228540" y="1748758"/>
            <a:ext cx="3648310" cy="4545846"/>
          </a:xfrm>
          <a:prstGeom prst="roundRect">
            <a:avLst>
              <a:gd name="adj" fmla="val 5782"/>
            </a:avLst>
          </a:prstGeom>
          <a:solidFill>
            <a:schemeClr val="bg1"/>
          </a:solidFill>
          <a:ln>
            <a:noFill/>
          </a:ln>
          <a:effectLst>
            <a:outerShdw blurRad="774700" dist="330200" dir="5400000" sx="88000" sy="88000" algn="t" rotWithShape="0">
              <a:prstClr val="black">
                <a:alpha val="20000"/>
              </a:prstClr>
            </a:outerShdw>
          </a:effectLst>
        </p:spPr>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4D4E50">
                  <a:lumMod val="50000"/>
                </a:srgbClr>
              </a:solidFill>
              <a:effectLst/>
              <a:uLnTx/>
              <a:uFillTx/>
              <a:ea typeface="+mn-ea"/>
              <a:cs typeface="Arial"/>
            </a:endParaRPr>
          </a:p>
        </p:txBody>
      </p:sp>
      <p:sp>
        <p:nvSpPr>
          <p:cNvPr id="45" name="TextBox 44">
            <a:extLst>
              <a:ext uri="{FF2B5EF4-FFF2-40B4-BE49-F238E27FC236}">
                <a16:creationId xmlns:a16="http://schemas.microsoft.com/office/drawing/2014/main" id="{B979091A-9C98-688E-CC66-9B18A969F1C9}"/>
              </a:ext>
            </a:extLst>
          </p:cNvPr>
          <p:cNvSpPr txBox="1"/>
          <p:nvPr/>
        </p:nvSpPr>
        <p:spPr>
          <a:xfrm>
            <a:off x="8235797" y="2995091"/>
            <a:ext cx="3430262" cy="2165347"/>
          </a:xfrm>
          <a:prstGeom prst="rect">
            <a:avLst/>
          </a:prstGeom>
          <a:noFill/>
        </p:spPr>
        <p:txBody>
          <a:bodyPr wrap="square" lIns="72000" tIns="45720" rIns="91440" bIns="45720" rtlCol="0" anchor="t">
            <a:noAutofit/>
          </a:bodyPr>
          <a:lstStyle/>
          <a:p>
            <a:pPr marL="171450" indent="-171450">
              <a:spcAft>
                <a:spcPts val="600"/>
              </a:spcAft>
              <a:buFont typeface="Arial"/>
              <a:buChar char="•"/>
            </a:pPr>
            <a:r>
              <a:rPr lang="en-US" sz="1600">
                <a:cs typeface="Arial"/>
              </a:rPr>
              <a:t>If you build pages with user experience at the forefront, it's easier for users to </a:t>
            </a:r>
            <a:r>
              <a:rPr lang="en-US" sz="1600" b="1">
                <a:cs typeface="Arial"/>
              </a:rPr>
              <a:t>share </a:t>
            </a:r>
            <a:r>
              <a:rPr lang="en-US" sz="1600">
                <a:cs typeface="Arial"/>
              </a:rPr>
              <a:t>your page as an authority</a:t>
            </a:r>
          </a:p>
          <a:p>
            <a:pPr marL="171450" indent="-171450">
              <a:spcAft>
                <a:spcPts val="600"/>
              </a:spcAft>
              <a:buFont typeface="Arial"/>
              <a:buChar char="•"/>
            </a:pPr>
            <a:r>
              <a:rPr lang="en-US" sz="1600">
                <a:cs typeface="Arial"/>
              </a:rPr>
              <a:t>Links are still </a:t>
            </a:r>
            <a:r>
              <a:rPr lang="en-US" sz="1600" b="1">
                <a:cs typeface="Arial"/>
              </a:rPr>
              <a:t>important</a:t>
            </a:r>
            <a:r>
              <a:rPr lang="en-US" sz="1600">
                <a:cs typeface="Arial"/>
              </a:rPr>
              <a:t> for SEO, but brand citations are for AI Search</a:t>
            </a:r>
          </a:p>
          <a:p>
            <a:pPr marL="171450" indent="-171450">
              <a:spcAft>
                <a:spcPts val="600"/>
              </a:spcAft>
              <a:buFont typeface="Arial"/>
              <a:buChar char="•"/>
            </a:pPr>
            <a:r>
              <a:rPr lang="en-US" sz="1600">
                <a:cs typeface="Arial"/>
              </a:rPr>
              <a:t>Positioning your brand as an </a:t>
            </a:r>
            <a:r>
              <a:rPr lang="en-US" sz="1600" b="1">
                <a:cs typeface="Arial"/>
              </a:rPr>
              <a:t>authority</a:t>
            </a:r>
            <a:r>
              <a:rPr lang="en-US" sz="1600">
                <a:cs typeface="Arial"/>
              </a:rPr>
              <a:t> will help with both</a:t>
            </a:r>
          </a:p>
        </p:txBody>
      </p:sp>
      <p:sp>
        <p:nvSpPr>
          <p:cNvPr id="46" name="Rounded Rectangle 6">
            <a:extLst>
              <a:ext uri="{FF2B5EF4-FFF2-40B4-BE49-F238E27FC236}">
                <a16:creationId xmlns:a16="http://schemas.microsoft.com/office/drawing/2014/main" id="{9E6A055A-1084-A914-FF16-FCBF6323B06A}"/>
              </a:ext>
            </a:extLst>
          </p:cNvPr>
          <p:cNvSpPr/>
          <p:nvPr/>
        </p:nvSpPr>
        <p:spPr>
          <a:xfrm>
            <a:off x="8228540" y="1748758"/>
            <a:ext cx="3648310" cy="1021911"/>
          </a:xfrm>
          <a:prstGeom prst="round2SameRect">
            <a:avLst/>
          </a:prstGeom>
          <a:solidFill>
            <a:srgbClr val="0D4CD3"/>
          </a:solidFill>
          <a:ln>
            <a:noFill/>
          </a:ln>
          <a:effectLst/>
        </p:spPr>
        <p:txBody>
          <a:bodyPr wrap="square" lIns="72000" tIns="45720" rIns="274320" bIns="45720" rtlCol="0" anchor="t" anchorCtr="0">
            <a:noAutofit/>
          </a:bodyPr>
          <a:lstStyle/>
          <a:p>
            <a:pPr marL="0" marR="0" lvl="0" indent="0" algn="l" defTabSz="914400" rtl="0" eaLnBrk="1" fontAlgn="auto" latinLnBrk="0" hangingPunct="1">
              <a:lnSpc>
                <a:spcPct val="90000"/>
              </a:lnSpc>
              <a:spcBef>
                <a:spcPts val="0"/>
              </a:spcBef>
              <a:spcAft>
                <a:spcPts val="300"/>
              </a:spcAft>
              <a:buClrTx/>
              <a:buSzTx/>
              <a:buFontTx/>
              <a:buNone/>
              <a:tabLst/>
              <a:defRPr/>
            </a:pPr>
            <a:endParaRPr kumimoji="0" lang="en-US" sz="1200" b="1" i="0" u="none" strike="noStrike" kern="1200" cap="none" spc="0" normalizeH="0" baseline="0" noProof="0">
              <a:ln>
                <a:noFill/>
              </a:ln>
              <a:solidFill>
                <a:srgbClr val="FFFFFF"/>
              </a:solidFill>
              <a:effectLst/>
              <a:uLnTx/>
              <a:uFillTx/>
              <a:ea typeface="+mn-ea"/>
              <a:cs typeface="+mn-cs"/>
            </a:endParaRPr>
          </a:p>
          <a:p>
            <a:pPr>
              <a:lnSpc>
                <a:spcPct val="90000"/>
              </a:lnSpc>
              <a:spcAft>
                <a:spcPts val="300"/>
              </a:spcAft>
              <a:defRPr/>
            </a:pPr>
            <a:r>
              <a:rPr lang="en-US" sz="2000" b="1">
                <a:solidFill>
                  <a:srgbClr val="FFFFFF"/>
                </a:solidFill>
              </a:rPr>
              <a:t>A better experience promotes sharing</a:t>
            </a:r>
            <a:endParaRPr lang="en-US" sz="2000">
              <a:cs typeface="Arial"/>
            </a:endParaRPr>
          </a:p>
        </p:txBody>
      </p:sp>
      <p:sp>
        <p:nvSpPr>
          <p:cNvPr id="10" name="Oval 9">
            <a:extLst>
              <a:ext uri="{FF2B5EF4-FFF2-40B4-BE49-F238E27FC236}">
                <a16:creationId xmlns:a16="http://schemas.microsoft.com/office/drawing/2014/main" id="{62120CFE-DB3D-919E-5C81-E90EEE94BF6B}"/>
              </a:ext>
              <a:ext uri="{C183D7F6-B498-43B3-948B-1728B52AA6E4}">
                <adec:decorative xmlns:adec="http://schemas.microsoft.com/office/drawing/2017/decorative" val="1"/>
              </a:ext>
            </a:extLst>
          </p:cNvPr>
          <p:cNvSpPr/>
          <p:nvPr/>
        </p:nvSpPr>
        <p:spPr>
          <a:xfrm>
            <a:off x="9604022" y="770465"/>
            <a:ext cx="914399" cy="91439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Six dots connected to a central dot by lines.">
            <a:extLst>
              <a:ext uri="{FF2B5EF4-FFF2-40B4-BE49-F238E27FC236}">
                <a16:creationId xmlns:a16="http://schemas.microsoft.com/office/drawing/2014/main" id="{2011F6A6-6E91-1728-4E41-E76C0C2D2F35}"/>
              </a:ext>
            </a:extLst>
          </p:cNvPr>
          <p:cNvPicPr>
            <a:picLocks noChangeAspect="1"/>
          </p:cNvPicPr>
          <p:nvPr/>
        </p:nvPicPr>
        <p:blipFill>
          <a:blip r:embed="rId5"/>
          <a:stretch>
            <a:fillRect/>
          </a:stretch>
        </p:blipFill>
        <p:spPr>
          <a:xfrm>
            <a:off x="9686141" y="878418"/>
            <a:ext cx="726723" cy="726723"/>
          </a:xfrm>
          <a:prstGeom prst="rect">
            <a:avLst/>
          </a:prstGeom>
        </p:spPr>
      </p:pic>
      <p:sp>
        <p:nvSpPr>
          <p:cNvPr id="41" name="TextBox 40">
            <a:extLst>
              <a:ext uri="{FF2B5EF4-FFF2-40B4-BE49-F238E27FC236}">
                <a16:creationId xmlns:a16="http://schemas.microsoft.com/office/drawing/2014/main" id="{57F70376-0612-69FA-5A95-9245801DBF68}"/>
              </a:ext>
            </a:extLst>
          </p:cNvPr>
          <p:cNvSpPr txBox="1"/>
          <p:nvPr/>
        </p:nvSpPr>
        <p:spPr>
          <a:xfrm>
            <a:off x="4273487" y="2992340"/>
            <a:ext cx="3481397" cy="2146565"/>
          </a:xfrm>
          <a:prstGeom prst="rect">
            <a:avLst/>
          </a:prstGeom>
          <a:noFill/>
        </p:spPr>
        <p:txBody>
          <a:bodyPr wrap="square" lIns="72000" tIns="45720" rIns="91440" bIns="45720" rtlCol="0" anchor="t">
            <a:noAutofit/>
          </a:bodyPr>
          <a:lstStyle/>
          <a:p>
            <a:pPr marL="171450" indent="-171450">
              <a:spcAft>
                <a:spcPts val="600"/>
              </a:spcAft>
              <a:buFont typeface="Arial"/>
              <a:buChar char="•"/>
            </a:pPr>
            <a:r>
              <a:rPr lang="en-US" sz="1600" b="1">
                <a:ea typeface="+mn-lt"/>
                <a:cs typeface="+mn-lt"/>
              </a:rPr>
              <a:t>Accessible page structure</a:t>
            </a:r>
            <a:r>
              <a:rPr lang="en-US" sz="1600">
                <a:ea typeface="+mn-lt"/>
                <a:cs typeface="+mn-lt"/>
              </a:rPr>
              <a:t> helps Google &amp; AI better understand the context of your content</a:t>
            </a:r>
            <a:endParaRPr lang="en-US" sz="1600">
              <a:cs typeface="Arial"/>
            </a:endParaRPr>
          </a:p>
          <a:p>
            <a:pPr marL="171450" indent="-171450">
              <a:spcAft>
                <a:spcPts val="600"/>
              </a:spcAft>
              <a:buFont typeface="Arial"/>
              <a:buChar char="•"/>
            </a:pPr>
            <a:r>
              <a:rPr lang="en-US" sz="1600" b="1">
                <a:ea typeface="+mn-lt"/>
                <a:cs typeface="+mn-lt"/>
              </a:rPr>
              <a:t>More text-based alternatives </a:t>
            </a:r>
            <a:r>
              <a:rPr lang="en-US" sz="1600">
                <a:ea typeface="+mn-lt"/>
                <a:cs typeface="+mn-lt"/>
              </a:rPr>
              <a:t>including captions, descriptions and transcripts provide data that search engines can use</a:t>
            </a:r>
          </a:p>
          <a:p>
            <a:pPr>
              <a:spcAft>
                <a:spcPts val="600"/>
              </a:spcAft>
            </a:pPr>
            <a:endParaRPr lang="en-US" sz="1200">
              <a:ea typeface="+mn-lt"/>
              <a:cs typeface="+mn-lt"/>
            </a:endParaRPr>
          </a:p>
          <a:p>
            <a:pPr marL="171450" indent="-171450">
              <a:spcAft>
                <a:spcPts val="600"/>
              </a:spcAft>
              <a:buFont typeface="Arial"/>
              <a:buChar char="•"/>
            </a:pPr>
            <a:endParaRPr lang="en-US" sz="1200">
              <a:ea typeface="+mn-lt"/>
              <a:cs typeface="+mn-lt"/>
            </a:endParaRPr>
          </a:p>
        </p:txBody>
      </p:sp>
      <p:sp>
        <p:nvSpPr>
          <p:cNvPr id="42" name="Rounded Rectangle 6">
            <a:extLst>
              <a:ext uri="{FF2B5EF4-FFF2-40B4-BE49-F238E27FC236}">
                <a16:creationId xmlns:a16="http://schemas.microsoft.com/office/drawing/2014/main" id="{91557FDF-4650-CF73-10B8-1ED034622027}"/>
              </a:ext>
            </a:extLst>
          </p:cNvPr>
          <p:cNvSpPr/>
          <p:nvPr/>
        </p:nvSpPr>
        <p:spPr>
          <a:xfrm>
            <a:off x="4302515" y="1748758"/>
            <a:ext cx="3641053" cy="1043682"/>
          </a:xfrm>
          <a:prstGeom prst="round2SameRect">
            <a:avLst/>
          </a:prstGeom>
          <a:solidFill>
            <a:srgbClr val="0D4CD3"/>
          </a:solidFill>
          <a:ln>
            <a:noFill/>
          </a:ln>
          <a:effectLst/>
        </p:spPr>
        <p:txBody>
          <a:bodyPr wrap="square" lIns="72000" tIns="45720" rIns="274320" bIns="45720" rtlCol="0" anchor="t" anchorCtr="0">
            <a:noAutofit/>
          </a:bodyPr>
          <a:lstStyle/>
          <a:p>
            <a:pPr marL="0" marR="0" lvl="0" indent="0" algn="l" defTabSz="914400">
              <a:lnSpc>
                <a:spcPct val="90000"/>
              </a:lnSpc>
              <a:spcBef>
                <a:spcPts val="0"/>
              </a:spcBef>
              <a:spcAft>
                <a:spcPts val="300"/>
              </a:spcAft>
              <a:buNone/>
              <a:tabLst/>
              <a:defRPr/>
            </a:pPr>
            <a:endParaRPr lang="en-US" sz="1200" b="1">
              <a:solidFill>
                <a:srgbClr val="FFFFFF"/>
              </a:solidFill>
              <a:cs typeface="Arial"/>
            </a:endParaRPr>
          </a:p>
          <a:p>
            <a:pPr>
              <a:lnSpc>
                <a:spcPct val="90000"/>
              </a:lnSpc>
              <a:spcAft>
                <a:spcPts val="300"/>
              </a:spcAft>
              <a:defRPr/>
            </a:pPr>
            <a:r>
              <a:rPr lang="en-US" sz="2000" b="1">
                <a:solidFill>
                  <a:srgbClr val="FFFFFF"/>
                </a:solidFill>
                <a:cs typeface="Arial"/>
              </a:rPr>
              <a:t>More context for algorithms</a:t>
            </a:r>
          </a:p>
        </p:txBody>
      </p:sp>
      <p:sp>
        <p:nvSpPr>
          <p:cNvPr id="9" name="Oval 8">
            <a:extLst>
              <a:ext uri="{FF2B5EF4-FFF2-40B4-BE49-F238E27FC236}">
                <a16:creationId xmlns:a16="http://schemas.microsoft.com/office/drawing/2014/main" id="{A7C2586E-060F-EE48-4F32-FD5AEA891223}"/>
              </a:ext>
              <a:ext uri="{C183D7F6-B498-43B3-948B-1728B52AA6E4}">
                <adec:decorative xmlns:adec="http://schemas.microsoft.com/office/drawing/2017/decorative" val="1"/>
              </a:ext>
            </a:extLst>
          </p:cNvPr>
          <p:cNvSpPr/>
          <p:nvPr/>
        </p:nvSpPr>
        <p:spPr>
          <a:xfrm>
            <a:off x="5568244" y="855132"/>
            <a:ext cx="914399" cy="91439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laptop with a square representing an image and lines of text.">
            <a:extLst>
              <a:ext uri="{FF2B5EF4-FFF2-40B4-BE49-F238E27FC236}">
                <a16:creationId xmlns:a16="http://schemas.microsoft.com/office/drawing/2014/main" id="{9CAC4BD6-EE28-5D44-5CF1-10EC06A00C8B}"/>
              </a:ext>
            </a:extLst>
          </p:cNvPr>
          <p:cNvPicPr>
            <a:picLocks noChangeAspect="1"/>
          </p:cNvPicPr>
          <p:nvPr/>
        </p:nvPicPr>
        <p:blipFill>
          <a:blip r:embed="rId6"/>
          <a:stretch>
            <a:fillRect/>
          </a:stretch>
        </p:blipFill>
        <p:spPr>
          <a:xfrm>
            <a:off x="5655027" y="927806"/>
            <a:ext cx="740834" cy="740833"/>
          </a:xfrm>
          <a:prstGeom prst="rect">
            <a:avLst/>
          </a:prstGeom>
        </p:spPr>
      </p:pic>
      <p:sp>
        <p:nvSpPr>
          <p:cNvPr id="4" name="TextBox 3">
            <a:extLst>
              <a:ext uri="{FF2B5EF4-FFF2-40B4-BE49-F238E27FC236}">
                <a16:creationId xmlns:a16="http://schemas.microsoft.com/office/drawing/2014/main" id="{C3FF46F5-E3D6-538F-F076-F3163DA9031A}"/>
              </a:ext>
            </a:extLst>
          </p:cNvPr>
          <p:cNvSpPr txBox="1"/>
          <p:nvPr/>
        </p:nvSpPr>
        <p:spPr>
          <a:xfrm>
            <a:off x="379935" y="2998685"/>
            <a:ext cx="3437853" cy="2984529"/>
          </a:xfrm>
          <a:prstGeom prst="rect">
            <a:avLst/>
          </a:prstGeom>
          <a:noFill/>
        </p:spPr>
        <p:txBody>
          <a:bodyPr wrap="square" lIns="72000" tIns="45720" rIns="91440" bIns="45720" rtlCol="0" anchor="t">
            <a:noAutofit/>
          </a:bodyPr>
          <a:lstStyle/>
          <a:p>
            <a:pPr marL="171450" indent="-171450">
              <a:spcAft>
                <a:spcPts val="600"/>
              </a:spcAft>
              <a:buFont typeface="Arial"/>
              <a:buChar char="•"/>
            </a:pPr>
            <a:r>
              <a:rPr lang="en-US" sz="1600" b="1"/>
              <a:t>Plain language </a:t>
            </a:r>
            <a:r>
              <a:rPr lang="en-US" sz="1600"/>
              <a:t>improves user experience (and engagement metrics) </a:t>
            </a:r>
            <a:endParaRPr lang="en-US" sz="1600">
              <a:cs typeface="Arial"/>
            </a:endParaRPr>
          </a:p>
          <a:p>
            <a:pPr marL="171450" indent="-171450">
              <a:spcAft>
                <a:spcPts val="600"/>
              </a:spcAft>
              <a:buFont typeface="Arial"/>
              <a:buChar char="•"/>
            </a:pPr>
            <a:r>
              <a:rPr lang="en-US" sz="1600" b="1">
                <a:cs typeface="Arial"/>
              </a:rPr>
              <a:t>Intuitive navigation </a:t>
            </a:r>
            <a:r>
              <a:rPr lang="en-US" sz="1600">
                <a:cs typeface="Arial"/>
              </a:rPr>
              <a:t>helps users and search engines find more of your content</a:t>
            </a:r>
          </a:p>
          <a:p>
            <a:pPr marL="171450" indent="-171450">
              <a:spcAft>
                <a:spcPts val="600"/>
              </a:spcAft>
              <a:buFont typeface="Arial"/>
              <a:buChar char="•"/>
            </a:pPr>
            <a:r>
              <a:rPr lang="en-US" sz="1600" b="1">
                <a:cs typeface="Arial"/>
              </a:rPr>
              <a:t>Clear page titles </a:t>
            </a:r>
            <a:r>
              <a:rPr lang="en-US" sz="1600">
                <a:cs typeface="Arial"/>
              </a:rPr>
              <a:t>improve click rates and support SEO relevance </a:t>
            </a:r>
          </a:p>
          <a:p>
            <a:pPr marL="171450" indent="-171450">
              <a:spcAft>
                <a:spcPts val="600"/>
              </a:spcAft>
              <a:buFont typeface="Arial"/>
              <a:buChar char="•"/>
            </a:pPr>
            <a:r>
              <a:rPr lang="en-US" sz="1600" b="1">
                <a:cs typeface="Arial"/>
              </a:rPr>
              <a:t>Descriptive link text </a:t>
            </a:r>
            <a:r>
              <a:rPr lang="en-US" sz="1600">
                <a:cs typeface="Arial"/>
              </a:rPr>
              <a:t>supports usability and keyword relevance</a:t>
            </a:r>
          </a:p>
          <a:p>
            <a:pPr>
              <a:spcAft>
                <a:spcPts val="600"/>
              </a:spcAft>
            </a:pPr>
            <a:endParaRPr lang="en-US" sz="1200">
              <a:cs typeface="Arial"/>
            </a:endParaRPr>
          </a:p>
          <a:p>
            <a:pPr>
              <a:spcAft>
                <a:spcPts val="600"/>
              </a:spcAft>
            </a:pPr>
            <a:endParaRPr lang="en-US" sz="900">
              <a:cs typeface="Arial"/>
            </a:endParaRPr>
          </a:p>
        </p:txBody>
      </p:sp>
      <p:sp>
        <p:nvSpPr>
          <p:cNvPr id="5" name="Rounded Rectangle 6">
            <a:extLst>
              <a:ext uri="{FF2B5EF4-FFF2-40B4-BE49-F238E27FC236}">
                <a16:creationId xmlns:a16="http://schemas.microsoft.com/office/drawing/2014/main" id="{6DAC5E71-618E-4C8A-C7FC-F2651722E751}"/>
              </a:ext>
            </a:extLst>
          </p:cNvPr>
          <p:cNvSpPr/>
          <p:nvPr/>
        </p:nvSpPr>
        <p:spPr>
          <a:xfrm>
            <a:off x="366990" y="1748758"/>
            <a:ext cx="3684595" cy="1065453"/>
          </a:xfrm>
          <a:prstGeom prst="round2SameRect">
            <a:avLst/>
          </a:prstGeom>
          <a:solidFill>
            <a:srgbClr val="0D4CD3"/>
          </a:solidFill>
          <a:ln>
            <a:noFill/>
          </a:ln>
          <a:effectLst/>
        </p:spPr>
        <p:txBody>
          <a:bodyPr wrap="square" lIns="72000" tIns="45720" rIns="274320" bIns="45720" rtlCol="0" anchor="t" anchorCtr="0">
            <a:noAutofit/>
          </a:bodyPr>
          <a:lstStyle/>
          <a:p>
            <a:pPr marL="0" marR="0" lvl="0" indent="0" algn="l" defTabSz="914400" rtl="0" eaLnBrk="1" fontAlgn="auto" latinLnBrk="0" hangingPunct="1">
              <a:lnSpc>
                <a:spcPct val="90000"/>
              </a:lnSpc>
              <a:spcBef>
                <a:spcPts val="0"/>
              </a:spcBef>
              <a:spcAft>
                <a:spcPts val="300"/>
              </a:spcAft>
              <a:buClrTx/>
              <a:buSzTx/>
              <a:buFontTx/>
              <a:buNone/>
              <a:tabLst/>
              <a:defRPr/>
            </a:pPr>
            <a:endParaRPr kumimoji="0" lang="en-US" sz="1200" b="1" i="0" u="none" strike="noStrike" kern="1200" cap="none" spc="0" normalizeH="0" baseline="0" noProof="0">
              <a:ln>
                <a:noFill/>
              </a:ln>
              <a:solidFill>
                <a:srgbClr val="FFFFFF"/>
              </a:solidFill>
              <a:effectLst/>
              <a:uLnTx/>
              <a:uFillTx/>
              <a:ea typeface="+mn-ea"/>
              <a:cs typeface="+mn-cs"/>
            </a:endParaRPr>
          </a:p>
          <a:p>
            <a:pPr>
              <a:lnSpc>
                <a:spcPct val="90000"/>
              </a:lnSpc>
              <a:spcAft>
                <a:spcPts val="300"/>
              </a:spcAft>
              <a:defRPr/>
            </a:pPr>
            <a:r>
              <a:rPr lang="en-US" sz="2000" b="1">
                <a:solidFill>
                  <a:srgbClr val="FFFFFF"/>
                </a:solidFill>
              </a:rPr>
              <a:t>User-centric content</a:t>
            </a:r>
            <a:endParaRPr lang="en-US" sz="2000">
              <a:cs typeface="Arial"/>
            </a:endParaRPr>
          </a:p>
        </p:txBody>
      </p:sp>
      <p:sp>
        <p:nvSpPr>
          <p:cNvPr id="8" name="Oval 7">
            <a:extLst>
              <a:ext uri="{FF2B5EF4-FFF2-40B4-BE49-F238E27FC236}">
                <a16:creationId xmlns:a16="http://schemas.microsoft.com/office/drawing/2014/main" id="{A554A2D7-F820-51AE-4CF8-497231A530D2}"/>
              </a:ext>
              <a:ext uri="{C183D7F6-B498-43B3-948B-1728B52AA6E4}">
                <adec:decorative xmlns:adec="http://schemas.microsoft.com/office/drawing/2017/decorative" val="1"/>
              </a:ext>
            </a:extLst>
          </p:cNvPr>
          <p:cNvSpPr/>
          <p:nvPr/>
        </p:nvSpPr>
        <p:spPr>
          <a:xfrm>
            <a:off x="1758244" y="841021"/>
            <a:ext cx="914399" cy="91439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computer with a cursor on the screen.">
            <a:extLst>
              <a:ext uri="{FF2B5EF4-FFF2-40B4-BE49-F238E27FC236}">
                <a16:creationId xmlns:a16="http://schemas.microsoft.com/office/drawing/2014/main" id="{9B40CB2D-406E-D809-D04A-BF04A83EADE9}"/>
              </a:ext>
            </a:extLst>
          </p:cNvPr>
          <p:cNvPicPr>
            <a:picLocks noChangeAspect="1"/>
          </p:cNvPicPr>
          <p:nvPr/>
        </p:nvPicPr>
        <p:blipFill>
          <a:blip r:embed="rId7"/>
          <a:stretch>
            <a:fillRect/>
          </a:stretch>
        </p:blipFill>
        <p:spPr>
          <a:xfrm>
            <a:off x="1837972" y="934862"/>
            <a:ext cx="726724" cy="726722"/>
          </a:xfrm>
          <a:prstGeom prst="rect">
            <a:avLst/>
          </a:prstGeom>
        </p:spPr>
      </p:pic>
      <p:sp>
        <p:nvSpPr>
          <p:cNvPr id="19" name="Title 1">
            <a:extLst>
              <a:ext uri="{FF2B5EF4-FFF2-40B4-BE49-F238E27FC236}">
                <a16:creationId xmlns:a16="http://schemas.microsoft.com/office/drawing/2014/main" id="{E9D309AB-0ADE-4542-33D5-C40FF2585595}"/>
              </a:ext>
            </a:extLst>
          </p:cNvPr>
          <p:cNvSpPr>
            <a:spLocks noGrp="1"/>
          </p:cNvSpPr>
          <p:nvPr>
            <p:ph type="title"/>
          </p:nvPr>
        </p:nvSpPr>
        <p:spPr>
          <a:xfrm>
            <a:off x="409451" y="257881"/>
            <a:ext cx="11374562" cy="658516"/>
          </a:xfrm>
        </p:spPr>
        <p:txBody>
          <a:bodyPr/>
          <a:lstStyle>
            <a:lvl1pPr>
              <a:defRPr b="1" i="0">
                <a:solidFill>
                  <a:schemeClr val="tx1"/>
                </a:solidFill>
                <a:latin typeface="+mj-lt"/>
                <a:cs typeface="Arial" panose="020B0604020202020204" pitchFamily="34" charset="0"/>
              </a:defRPr>
            </a:lvl1pPr>
          </a:lstStyle>
          <a:p>
            <a:r>
              <a:rPr lang="en-US">
                <a:cs typeface="Arial"/>
              </a:rPr>
              <a:t>Accessibility helps with online topic authority</a:t>
            </a:r>
            <a:endParaRPr lang="en-US"/>
          </a:p>
        </p:txBody>
      </p:sp>
    </p:spTree>
    <p:extLst>
      <p:ext uri="{BB962C8B-B14F-4D97-AF65-F5344CB8AC3E}">
        <p14:creationId xmlns:p14="http://schemas.microsoft.com/office/powerpoint/2010/main" val="3690712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BEDDE2D6-131D-2B49-1E52-AD846DD9C3AB}"/>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rcRect t="6809" b="7822"/>
          <a:stretch/>
        </p:blipFill>
        <p:spPr>
          <a:xfrm>
            <a:off x="7459012" y="2239887"/>
            <a:ext cx="5510738" cy="3136270"/>
          </a:xfrm>
          <a:prstGeom prst="rect">
            <a:avLst/>
          </a:prstGeom>
        </p:spPr>
      </p:pic>
      <p:sp>
        <p:nvSpPr>
          <p:cNvPr id="4" name="Rounded Rectangle 3">
            <a:extLst>
              <a:ext uri="{FF2B5EF4-FFF2-40B4-BE49-F238E27FC236}">
                <a16:creationId xmlns:a16="http://schemas.microsoft.com/office/drawing/2014/main" id="{3FF1DC52-4E39-B1ED-F0D1-CE59ED97057B}"/>
              </a:ext>
              <a:ext uri="{C183D7F6-B498-43B3-948B-1728B52AA6E4}">
                <adec:decorative xmlns:adec="http://schemas.microsoft.com/office/drawing/2017/decorative" val="1"/>
              </a:ext>
            </a:extLst>
          </p:cNvPr>
          <p:cNvSpPr/>
          <p:nvPr/>
        </p:nvSpPr>
        <p:spPr>
          <a:xfrm>
            <a:off x="926187" y="1465979"/>
            <a:ext cx="7310227" cy="4684143"/>
          </a:xfrm>
          <a:prstGeom prst="roundRect">
            <a:avLst>
              <a:gd name="adj" fmla="val 5669"/>
            </a:avLst>
          </a:prstGeom>
          <a:solidFill>
            <a:schemeClr val="bg1"/>
          </a:solidFill>
          <a:ln>
            <a:noFill/>
          </a:ln>
          <a:effectLst>
            <a:outerShdw blurRad="317500" dist="127000" dir="5400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DK" sz="1400" u="none" strike="noStrike" kern="1200" cap="none" spc="0" normalizeH="0" baseline="0" noProof="0">
              <a:ln>
                <a:noFill/>
              </a:ln>
              <a:solidFill>
                <a:srgbClr val="FFFFFF"/>
              </a:solidFill>
              <a:effectLst/>
              <a:uLnTx/>
              <a:uFillTx/>
              <a:latin typeface="Arial" panose="020B0604020202020204" pitchFamily="34" charset="0"/>
              <a:ea typeface="+mn-ea"/>
              <a:cs typeface="+mn-cs"/>
            </a:endParaRPr>
          </a:p>
        </p:txBody>
      </p:sp>
      <p:sp>
        <p:nvSpPr>
          <p:cNvPr id="3" name="Text Placeholder 2">
            <a:extLst>
              <a:ext uri="{FF2B5EF4-FFF2-40B4-BE49-F238E27FC236}">
                <a16:creationId xmlns:a16="http://schemas.microsoft.com/office/drawing/2014/main" id="{B9430FDE-5140-D683-0EF5-3FE9051C8AF6}"/>
              </a:ext>
            </a:extLst>
          </p:cNvPr>
          <p:cNvSpPr>
            <a:spLocks noGrp="1"/>
          </p:cNvSpPr>
          <p:nvPr>
            <p:ph type="body" sz="quarter" idx="13"/>
          </p:nvPr>
        </p:nvSpPr>
        <p:spPr>
          <a:xfrm>
            <a:off x="1229036" y="1639093"/>
            <a:ext cx="6704527" cy="4657368"/>
          </a:xfrm>
        </p:spPr>
        <p:txBody>
          <a:bodyPr vert="horz" lIns="0" tIns="0" rIns="0" bIns="0" rtlCol="0" anchor="t">
            <a:noAutofit/>
          </a:bodyPr>
          <a:lstStyle/>
          <a:p>
            <a:r>
              <a:rPr lang="en-US" sz="2400">
                <a:latin typeface="Arial" panose="020B0604020202020204" pitchFamily="34" charset="0"/>
                <a:ea typeface="+mn-lt"/>
                <a:cs typeface="Arial" panose="020B0604020202020204" pitchFamily="34" charset="0"/>
              </a:rPr>
              <a:t>Organization information can be accessed outside of the website in a chat interface with search engines</a:t>
            </a:r>
          </a:p>
          <a:p>
            <a:pPr lvl="1"/>
            <a:r>
              <a:rPr lang="en-US" sz="2000">
                <a:latin typeface="Arial" panose="020B0604020202020204" pitchFamily="34" charset="0"/>
                <a:ea typeface="+mn-lt"/>
                <a:cs typeface="Arial" panose="020B0604020202020204" pitchFamily="34" charset="0"/>
              </a:rPr>
              <a:t>Think: What is the tuition at [Siteimprove] University in 2025?</a:t>
            </a:r>
          </a:p>
          <a:p>
            <a:pPr lvl="1"/>
            <a:r>
              <a:rPr lang="en-US" sz="2000">
                <a:latin typeface="Arial" panose="020B0604020202020204" pitchFamily="34" charset="0"/>
                <a:ea typeface="+mn-lt"/>
                <a:cs typeface="Arial" panose="020B0604020202020204" pitchFamily="34" charset="0"/>
              </a:rPr>
              <a:t>How to pay water bill in [city]</a:t>
            </a:r>
            <a:endParaRPr lang="en-US" sz="2000">
              <a:latin typeface="Arial" panose="020B0604020202020204" pitchFamily="34" charset="0"/>
              <a:cs typeface="Arial" panose="020B0604020202020204" pitchFamily="34" charset="0"/>
            </a:endParaRPr>
          </a:p>
          <a:p>
            <a:r>
              <a:rPr lang="en-US" sz="2400">
                <a:latin typeface="Arial" panose="020B0604020202020204" pitchFamily="34" charset="0"/>
                <a:ea typeface="+mn-lt"/>
                <a:cs typeface="Arial" panose="020B0604020202020204" pitchFamily="34" charset="0"/>
              </a:rPr>
              <a:t>Significant traffic drops</a:t>
            </a:r>
            <a:endParaRPr lang="en-US" sz="3200">
              <a:latin typeface="Arial" panose="020B0604020202020204" pitchFamily="34" charset="0"/>
              <a:ea typeface="+mn-lt"/>
              <a:cs typeface="Arial" panose="020B0604020202020204" pitchFamily="34" charset="0"/>
            </a:endParaRPr>
          </a:p>
          <a:p>
            <a:pPr lvl="1"/>
            <a:r>
              <a:rPr lang="en-US" sz="2000">
                <a:latin typeface="Arial" panose="020B0604020202020204" pitchFamily="34" charset="0"/>
                <a:ea typeface="+mn-lt"/>
                <a:cs typeface="Arial" panose="020B0604020202020204" pitchFamily="34" charset="0"/>
              </a:rPr>
              <a:t>Standing out as the authority on a topic matters in this new reality.</a:t>
            </a:r>
          </a:p>
          <a:p>
            <a:pPr lvl="1"/>
            <a:r>
              <a:rPr lang="en-US" sz="2000">
                <a:latin typeface="Arial" panose="020B0604020202020204" pitchFamily="34" charset="0"/>
                <a:ea typeface="+mn-lt"/>
                <a:cs typeface="Arial" panose="020B0604020202020204" pitchFamily="34" charset="0"/>
              </a:rPr>
              <a:t>Traffic won’t be the metric going forward – start including new metrics in your reporting</a:t>
            </a:r>
            <a:endParaRPr lang="en-US" sz="2800">
              <a:latin typeface="Arial" panose="020B0604020202020204" pitchFamily="34" charset="0"/>
              <a:cs typeface="Arial" panose="020B0604020202020204" pitchFamily="34" charset="0"/>
            </a:endParaRPr>
          </a:p>
          <a:p>
            <a:pPr marL="0" indent="0">
              <a:buNone/>
            </a:pPr>
            <a:endParaRPr lang="en-US" sz="2000">
              <a:latin typeface="Arial" panose="020B0604020202020204" pitchFamily="34" charset="0"/>
              <a:cs typeface="Arial" panose="020B0604020202020204" pitchFamily="34" charset="0"/>
            </a:endParaRPr>
          </a:p>
          <a:p>
            <a:pPr marL="0" indent="0">
              <a:buNone/>
            </a:pPr>
            <a:endParaRPr lang="en-US" sz="1600" b="1">
              <a:latin typeface="Arial" panose="020B0604020202020204" pitchFamily="34" charset="0"/>
              <a:cs typeface="Arial" panose="020B0604020202020204" pitchFamily="34" charset="0"/>
            </a:endParaRPr>
          </a:p>
          <a:p>
            <a:pPr lvl="1"/>
            <a:endParaRPr lang="en-US" sz="1800">
              <a:latin typeface="Arial" panose="020B0604020202020204" pitchFamily="34" charset="0"/>
              <a:cs typeface="Arial" panose="020B0604020202020204" pitchFamily="34" charset="0"/>
            </a:endParaRPr>
          </a:p>
          <a:p>
            <a:pPr>
              <a:buAutoNum type="arabicPeriod"/>
            </a:pPr>
            <a:endParaRPr lang="en-US" sz="2000">
              <a:latin typeface="Arial" panose="020B0604020202020204" pitchFamily="34" charset="0"/>
              <a:cs typeface="Arial" panose="020B0604020202020204" pitchFamily="34" charset="0"/>
            </a:endParaRPr>
          </a:p>
        </p:txBody>
      </p:sp>
      <p:sp>
        <p:nvSpPr>
          <p:cNvPr id="2" name="Title 1">
            <a:extLst>
              <a:ext uri="{FF2B5EF4-FFF2-40B4-BE49-F238E27FC236}">
                <a16:creationId xmlns:a16="http://schemas.microsoft.com/office/drawing/2014/main" id="{F5ACBB1B-D5D7-8537-090C-E4D87316C7DC}"/>
              </a:ext>
            </a:extLst>
          </p:cNvPr>
          <p:cNvSpPr>
            <a:spLocks noGrp="1"/>
          </p:cNvSpPr>
          <p:nvPr>
            <p:ph type="title"/>
          </p:nvPr>
        </p:nvSpPr>
        <p:spPr>
          <a:xfrm>
            <a:off x="715171" y="707878"/>
            <a:ext cx="5511131" cy="787400"/>
          </a:xfrm>
        </p:spPr>
        <p:txBody>
          <a:bodyPr/>
          <a:lstStyle/>
          <a:p>
            <a:r>
              <a:rPr lang="en-US" sz="3200">
                <a:cs typeface="Arial"/>
              </a:rPr>
              <a:t>Changing the search game</a:t>
            </a:r>
            <a:endParaRPr lang="en-US" sz="3200"/>
          </a:p>
          <a:p>
            <a:endParaRPr lang="en-US" b="0"/>
          </a:p>
        </p:txBody>
      </p:sp>
    </p:spTree>
    <p:extLst>
      <p:ext uri="{BB962C8B-B14F-4D97-AF65-F5344CB8AC3E}">
        <p14:creationId xmlns:p14="http://schemas.microsoft.com/office/powerpoint/2010/main" val="2304831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8E7A91-5F4C-D470-7314-32411D0070A7}"/>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57FEB956-C3F3-C51F-068F-8A435EA478B4}"/>
              </a:ext>
              <a:ext uri="{C183D7F6-B498-43B3-948B-1728B52AA6E4}">
                <adec:decorative xmlns:adec="http://schemas.microsoft.com/office/drawing/2017/decorative" val="1"/>
              </a:ext>
            </a:extLst>
          </p:cNvPr>
          <p:cNvSpPr/>
          <p:nvPr/>
        </p:nvSpPr>
        <p:spPr>
          <a:xfrm>
            <a:off x="3824067" y="5091228"/>
            <a:ext cx="1314912" cy="1314912"/>
          </a:xfrm>
          <a:prstGeom prst="ellipse">
            <a:avLst/>
          </a:prstGeom>
          <a:solidFill>
            <a:srgbClr val="F9A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C4C00208-E88A-090C-1857-D13FE95434F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54076" y="5431046"/>
            <a:ext cx="1314912" cy="1314912"/>
          </a:xfrm>
          <a:prstGeom prst="rect">
            <a:avLst/>
          </a:prstGeom>
        </p:spPr>
      </p:pic>
      <p:sp>
        <p:nvSpPr>
          <p:cNvPr id="2" name="Rectangle: Rounded Corners 1">
            <a:extLst>
              <a:ext uri="{FF2B5EF4-FFF2-40B4-BE49-F238E27FC236}">
                <a16:creationId xmlns:a16="http://schemas.microsoft.com/office/drawing/2014/main" id="{075D46A1-2318-5794-3208-A7F6FBC33FD9}"/>
              </a:ext>
              <a:ext uri="{C183D7F6-B498-43B3-948B-1728B52AA6E4}">
                <adec:decorative xmlns:adec="http://schemas.microsoft.com/office/drawing/2017/decorative" val="1"/>
              </a:ext>
            </a:extLst>
          </p:cNvPr>
          <p:cNvSpPr/>
          <p:nvPr/>
        </p:nvSpPr>
        <p:spPr>
          <a:xfrm rot="-5400000">
            <a:off x="7618743" y="-19751"/>
            <a:ext cx="3676072" cy="5346159"/>
          </a:xfrm>
          <a:prstGeom prst="roundRect">
            <a:avLst>
              <a:gd name="adj" fmla="val 5666"/>
            </a:avLst>
          </a:prstGeom>
          <a:solidFill>
            <a:schemeClr val="bg1"/>
          </a:solidFill>
          <a:ln w="6350">
            <a:noFill/>
          </a:ln>
          <a:effectLst>
            <a:outerShdw blurRad="317500" dist="127000" dir="54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500" u="none" strike="noStrike" kern="1200" cap="none" spc="0" normalizeH="0" baseline="0" noProof="0">
              <a:ln>
                <a:noFill/>
              </a:ln>
              <a:solidFill>
                <a:srgbClr val="FFFFFF"/>
              </a:solidFill>
              <a:effectLst/>
              <a:uLnTx/>
              <a:uFillTx/>
              <a:latin typeface="Inter"/>
            </a:endParaRPr>
          </a:p>
        </p:txBody>
      </p:sp>
      <p:pic>
        <p:nvPicPr>
          <p:cNvPr id="10" name="Picture 9" descr="This is a screenshot of the Siteimprove platform with the following issues flagged in a table:&#10;Mobile speed&#10;Desktop speed&#10;301 redirects&#10;Links pointing to non-canonical URL&#10;Low content word count&#10;Pages with low text-to-code ratio&#10;3xx redirects&#10;Difficult-to-read pages (Flesch-Kincaid Reading Ease)&#10;Sentences are too long&#10;&#10;Each of the issues has a number of occurrences and a difficulty level out of 4 dots associated with the row. &#10;&#10;Three issues are marked to have &quot;AI search impact&quot;:&#10;Mobile speed, Difficult-to-read pages (Flesch-Kincaid Reading Ease), and Sentences are too long.&#10;&#10;Each issues is categorized as either a Mobile, Technical or Content issue.">
            <a:extLst>
              <a:ext uri="{FF2B5EF4-FFF2-40B4-BE49-F238E27FC236}">
                <a16:creationId xmlns:a16="http://schemas.microsoft.com/office/drawing/2014/main" id="{F7B683BF-F89D-BCDB-A541-FE857FE9F3DB}"/>
              </a:ext>
            </a:extLst>
          </p:cNvPr>
          <p:cNvPicPr>
            <a:picLocks noChangeAspect="1"/>
          </p:cNvPicPr>
          <p:nvPr/>
        </p:nvPicPr>
        <p:blipFill>
          <a:blip r:embed="rId6"/>
          <a:srcRect l="818" b="2424"/>
          <a:stretch>
            <a:fillRect/>
          </a:stretch>
        </p:blipFill>
        <p:spPr>
          <a:xfrm>
            <a:off x="7010711" y="985344"/>
            <a:ext cx="4935313" cy="3268958"/>
          </a:xfrm>
          <a:prstGeom prst="rect">
            <a:avLst/>
          </a:prstGeom>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Text Placeholder 4">
            <a:extLst>
              <a:ext uri="{FF2B5EF4-FFF2-40B4-BE49-F238E27FC236}">
                <a16:creationId xmlns:a16="http://schemas.microsoft.com/office/drawing/2014/main" id="{21641A21-FDB0-BEDC-1DAA-314596B6C068}"/>
              </a:ext>
            </a:extLst>
          </p:cNvPr>
          <p:cNvSpPr>
            <a:spLocks noGrp="1"/>
          </p:cNvSpPr>
          <p:nvPr>
            <p:ph type="body" sz="quarter" idx="19"/>
          </p:nvPr>
        </p:nvSpPr>
        <p:spPr>
          <a:xfrm>
            <a:off x="266877" y="1489251"/>
            <a:ext cx="6372225" cy="3601977"/>
          </a:xfrm>
        </p:spPr>
        <p:txBody>
          <a:bodyPr>
            <a:normAutofit fontScale="85000" lnSpcReduction="10000"/>
          </a:bodyPr>
          <a:lstStyle/>
          <a:p>
            <a:pPr marL="457200" indent="-457200"/>
            <a:r>
              <a:rPr lang="en-US" sz="2400"/>
              <a:t>Check your topics in AI chats &amp; search engines</a:t>
            </a:r>
          </a:p>
          <a:p>
            <a:pPr marL="914400" lvl="1" indent="-457200"/>
            <a:r>
              <a:rPr lang="en-US" sz="2400"/>
              <a:t>Looking for brand sites vs. aggregators</a:t>
            </a:r>
          </a:p>
          <a:p>
            <a:pPr marL="914400" lvl="1" indent="-457200"/>
            <a:r>
              <a:rPr lang="en-US" sz="2400"/>
              <a:t>Are AI Overviews showing up?</a:t>
            </a:r>
          </a:p>
          <a:p>
            <a:pPr marL="914400" lvl="1" indent="-457200"/>
            <a:endParaRPr lang="en-US" sz="2400"/>
          </a:p>
          <a:p>
            <a:pPr marL="457200" indent="-457200"/>
            <a:r>
              <a:rPr lang="en-US" sz="2400"/>
              <a:t>Determine your audience </a:t>
            </a:r>
          </a:p>
          <a:p>
            <a:pPr marL="914400" lvl="1" indent="-457200"/>
            <a:r>
              <a:rPr lang="en-US" sz="2400"/>
              <a:t>Address audience questions </a:t>
            </a:r>
          </a:p>
          <a:p>
            <a:pPr marL="914400" lvl="1" indent="-457200"/>
            <a:r>
              <a:rPr lang="en-US" sz="2400"/>
              <a:t>Are there terms your competitors are missing? </a:t>
            </a:r>
            <a:br>
              <a:rPr lang="en-US" sz="2400"/>
            </a:br>
            <a:endParaRPr lang="en-US" sz="2400"/>
          </a:p>
          <a:p>
            <a:pPr marL="457200" indent="-457200"/>
            <a:r>
              <a:rPr lang="en-US" sz="2400"/>
              <a:t>Bonus: Use Siteimprove’s </a:t>
            </a:r>
            <a:r>
              <a:rPr lang="en-US" sz="2400" b="1"/>
              <a:t>AI Search Impact </a:t>
            </a:r>
            <a:r>
              <a:rPr lang="en-US" sz="2400"/>
              <a:t>feature to assess key technical optimizations for AI Search</a:t>
            </a:r>
          </a:p>
          <a:p>
            <a:pPr marL="914400" lvl="1" indent="-457200"/>
            <a:endParaRPr lang="en-US" sz="2400"/>
          </a:p>
          <a:p>
            <a:endParaRPr lang="en-US"/>
          </a:p>
        </p:txBody>
      </p:sp>
      <p:sp>
        <p:nvSpPr>
          <p:cNvPr id="6" name="Title 5">
            <a:extLst>
              <a:ext uri="{FF2B5EF4-FFF2-40B4-BE49-F238E27FC236}">
                <a16:creationId xmlns:a16="http://schemas.microsoft.com/office/drawing/2014/main" id="{CE613774-1BFE-0EC8-011F-C402B7F57AFA}"/>
              </a:ext>
            </a:extLst>
          </p:cNvPr>
          <p:cNvSpPr>
            <a:spLocks noGrp="1"/>
          </p:cNvSpPr>
          <p:nvPr>
            <p:ph type="title"/>
          </p:nvPr>
        </p:nvSpPr>
        <p:spPr/>
        <p:txBody>
          <a:bodyPr/>
          <a:lstStyle/>
          <a:p>
            <a:r>
              <a:rPr lang="en-US">
                <a:cs typeface="Arial"/>
              </a:rPr>
              <a:t>Making content easier to find</a:t>
            </a:r>
            <a:endParaRPr lang="en-US"/>
          </a:p>
        </p:txBody>
      </p:sp>
    </p:spTree>
    <p:extLst>
      <p:ext uri="{BB962C8B-B14F-4D97-AF65-F5344CB8AC3E}">
        <p14:creationId xmlns:p14="http://schemas.microsoft.com/office/powerpoint/2010/main" val="3025457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75C01-8176-F0FF-F51E-0A23C2735783}"/>
            </a:ext>
          </a:extLst>
        </p:cNvPr>
        <p:cNvGrpSpPr/>
        <p:nvPr/>
      </p:nvGrpSpPr>
      <p:grpSpPr>
        <a:xfrm>
          <a:off x="0" y="0"/>
          <a:ext cx="0" cy="0"/>
          <a:chOff x="0" y="0"/>
          <a:chExt cx="0" cy="0"/>
        </a:xfrm>
      </p:grpSpPr>
      <p:sp>
        <p:nvSpPr>
          <p:cNvPr id="5" name="Rectangle: Rounded Corners 49">
            <a:extLst>
              <a:ext uri="{FF2B5EF4-FFF2-40B4-BE49-F238E27FC236}">
                <a16:creationId xmlns:a16="http://schemas.microsoft.com/office/drawing/2014/main" id="{F148B79E-A3D1-B51A-C94B-5B8729F6FFB6}"/>
              </a:ext>
              <a:ext uri="{C183D7F6-B498-43B3-948B-1728B52AA6E4}">
                <adec:decorative xmlns:adec="http://schemas.microsoft.com/office/drawing/2017/decorative" val="1"/>
              </a:ext>
            </a:extLst>
          </p:cNvPr>
          <p:cNvSpPr/>
          <p:nvPr/>
        </p:nvSpPr>
        <p:spPr>
          <a:xfrm>
            <a:off x="409451" y="3371251"/>
            <a:ext cx="3526231" cy="2653715"/>
          </a:xfrm>
          <a:prstGeom prst="roundRect">
            <a:avLst>
              <a:gd name="adj" fmla="val 5666"/>
            </a:avLst>
          </a:prstGeom>
          <a:solidFill>
            <a:schemeClr val="bg1"/>
          </a:solidFill>
          <a:ln w="6350">
            <a:noFill/>
          </a:ln>
          <a:effectLst>
            <a:outerShdw blurRad="317500" dist="127000" dir="54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21207F">
                  <a:lumMod val="95000"/>
                  <a:lumOff val="5000"/>
                </a:srgbClr>
              </a:solidFill>
              <a:effectLst/>
              <a:uLnTx/>
              <a:uFillTx/>
              <a:latin typeface="Arial" panose="020B0604020202020204" pitchFamily="34" charset="0"/>
              <a:ea typeface="+mn-ea"/>
              <a:cs typeface="+mn-cs"/>
            </a:endParaRPr>
          </a:p>
        </p:txBody>
      </p:sp>
      <p:sp>
        <p:nvSpPr>
          <p:cNvPr id="4" name="Rectangle: Rounded Corners 49">
            <a:extLst>
              <a:ext uri="{FF2B5EF4-FFF2-40B4-BE49-F238E27FC236}">
                <a16:creationId xmlns:a16="http://schemas.microsoft.com/office/drawing/2014/main" id="{EF2E5EE4-95B8-221B-F89D-A34C53B99E89}"/>
              </a:ext>
              <a:ext uri="{C183D7F6-B498-43B3-948B-1728B52AA6E4}">
                <adec:decorative xmlns:adec="http://schemas.microsoft.com/office/drawing/2017/decorative" val="1"/>
              </a:ext>
            </a:extLst>
          </p:cNvPr>
          <p:cNvSpPr/>
          <p:nvPr/>
        </p:nvSpPr>
        <p:spPr>
          <a:xfrm>
            <a:off x="4332884" y="3371251"/>
            <a:ext cx="3526232" cy="2653715"/>
          </a:xfrm>
          <a:prstGeom prst="roundRect">
            <a:avLst>
              <a:gd name="adj" fmla="val 3505"/>
            </a:avLst>
          </a:prstGeom>
          <a:solidFill>
            <a:schemeClr val="bg1"/>
          </a:solidFill>
          <a:ln w="6350">
            <a:noFill/>
          </a:ln>
          <a:effectLst>
            <a:outerShdw blurRad="317500" dist="127000" dir="54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21207F">
                  <a:lumMod val="95000"/>
                  <a:lumOff val="5000"/>
                </a:srgbClr>
              </a:solidFill>
              <a:effectLst/>
              <a:uLnTx/>
              <a:uFillTx/>
              <a:latin typeface="Arial" panose="020B0604020202020204" pitchFamily="34" charset="0"/>
              <a:ea typeface="+mn-ea"/>
              <a:cs typeface="+mn-cs"/>
            </a:endParaRPr>
          </a:p>
        </p:txBody>
      </p:sp>
      <p:sp>
        <p:nvSpPr>
          <p:cNvPr id="14" name="Rectangle: Rounded Corners 49">
            <a:extLst>
              <a:ext uri="{FF2B5EF4-FFF2-40B4-BE49-F238E27FC236}">
                <a16:creationId xmlns:a16="http://schemas.microsoft.com/office/drawing/2014/main" id="{883B5D10-7B66-CD85-9E3F-99574DBFCAFB}"/>
              </a:ext>
              <a:ext uri="{C183D7F6-B498-43B3-948B-1728B52AA6E4}">
                <adec:decorative xmlns:adec="http://schemas.microsoft.com/office/drawing/2017/decorative" val="1"/>
              </a:ext>
            </a:extLst>
          </p:cNvPr>
          <p:cNvSpPr/>
          <p:nvPr/>
        </p:nvSpPr>
        <p:spPr>
          <a:xfrm>
            <a:off x="8257782" y="3371251"/>
            <a:ext cx="3526231" cy="2653715"/>
          </a:xfrm>
          <a:prstGeom prst="roundRect">
            <a:avLst>
              <a:gd name="adj" fmla="val 5666"/>
            </a:avLst>
          </a:prstGeom>
          <a:solidFill>
            <a:schemeClr val="bg1"/>
          </a:solidFill>
          <a:ln w="6350">
            <a:noFill/>
          </a:ln>
          <a:effectLst>
            <a:outerShdw blurRad="317500" dist="127000" dir="54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21207F">
                  <a:lumMod val="95000"/>
                  <a:lumOff val="5000"/>
                </a:srgbClr>
              </a:solidFill>
              <a:effectLst/>
              <a:uLnTx/>
              <a:uFillTx/>
              <a:latin typeface="Arial" panose="020B0604020202020204" pitchFamily="34" charset="0"/>
              <a:ea typeface="+mn-ea"/>
              <a:cs typeface="+mn-cs"/>
            </a:endParaRPr>
          </a:p>
        </p:txBody>
      </p:sp>
      <p:sp>
        <p:nvSpPr>
          <p:cNvPr id="30" name="TextBox 29">
            <a:extLst>
              <a:ext uri="{FF2B5EF4-FFF2-40B4-BE49-F238E27FC236}">
                <a16:creationId xmlns:a16="http://schemas.microsoft.com/office/drawing/2014/main" id="{040B5D06-28AE-3D84-12F4-DB545546FDDF}"/>
              </a:ext>
            </a:extLst>
          </p:cNvPr>
          <p:cNvSpPr txBox="1"/>
          <p:nvPr/>
        </p:nvSpPr>
        <p:spPr>
          <a:xfrm>
            <a:off x="8546416" y="4177819"/>
            <a:ext cx="2961751" cy="1631216"/>
          </a:xfrm>
          <a:prstGeom prst="rect">
            <a:avLst/>
          </a:prstGeom>
          <a:noFill/>
        </p:spPr>
        <p:txBody>
          <a:bodyPr wrap="square" lIns="91440" tIns="45720" rIns="91440" bIns="45720" rtlCol="0" anchor="t">
            <a:spAutoFit/>
          </a:bodyPr>
          <a:lstStyle/>
          <a:p>
            <a:pPr algn="ctr"/>
            <a:r>
              <a:rPr lang="en-US" sz="2000" dirty="0"/>
              <a:t>Ask AI for a quick review of content pieces and single pages for SEO gaps before more thorough analysis.</a:t>
            </a:r>
            <a:endParaRPr lang="en-US" sz="2000">
              <a:cs typeface="Arial"/>
            </a:endParaRPr>
          </a:p>
        </p:txBody>
      </p:sp>
      <p:pic>
        <p:nvPicPr>
          <p:cNvPr id="15" name="Graphic 14">
            <a:extLst>
              <a:ext uri="{FF2B5EF4-FFF2-40B4-BE49-F238E27FC236}">
                <a16:creationId xmlns:a16="http://schemas.microsoft.com/office/drawing/2014/main" id="{249448DD-DF99-2A4E-0C3F-1E92329440A5}"/>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09625" y="2685570"/>
            <a:ext cx="2812931" cy="1450833"/>
          </a:xfrm>
          <a:prstGeom prst="rect">
            <a:avLst/>
          </a:prstGeom>
        </p:spPr>
      </p:pic>
      <p:sp>
        <p:nvSpPr>
          <p:cNvPr id="11" name="TextBox 10">
            <a:extLst>
              <a:ext uri="{FF2B5EF4-FFF2-40B4-BE49-F238E27FC236}">
                <a16:creationId xmlns:a16="http://schemas.microsoft.com/office/drawing/2014/main" id="{6614F463-7C60-3B86-640A-9ED25582B8F4}"/>
              </a:ext>
            </a:extLst>
          </p:cNvPr>
          <p:cNvSpPr txBox="1"/>
          <p:nvPr/>
        </p:nvSpPr>
        <p:spPr>
          <a:xfrm>
            <a:off x="8605921" y="2991389"/>
            <a:ext cx="2828135" cy="830997"/>
          </a:xfrm>
          <a:prstGeom prst="rect">
            <a:avLst/>
          </a:prstGeom>
          <a:noFill/>
        </p:spPr>
        <p:txBody>
          <a:bodyPr wrap="square" lIns="91440" tIns="45720" rIns="91440" bIns="45720" rtlCol="0" anchor="t">
            <a:spAutoFit/>
          </a:bodyPr>
          <a:lstStyle/>
          <a:p>
            <a:pPr algn="ctr"/>
            <a:r>
              <a:rPr lang="en-US" sz="2400" b="1">
                <a:cs typeface="Arial"/>
              </a:rPr>
              <a:t>Search Engine Compatibility</a:t>
            </a:r>
          </a:p>
        </p:txBody>
      </p:sp>
      <p:pic>
        <p:nvPicPr>
          <p:cNvPr id="6" name="Picture 5" descr="A magnifying glass with a check mark next to it.">
            <a:extLst>
              <a:ext uri="{FF2B5EF4-FFF2-40B4-BE49-F238E27FC236}">
                <a16:creationId xmlns:a16="http://schemas.microsoft.com/office/drawing/2014/main" id="{C36DFA45-738B-9D5F-BF15-D058DD8BC43B}"/>
              </a:ext>
            </a:extLst>
          </p:cNvPr>
          <p:cNvPicPr>
            <a:picLocks noChangeAspect="1"/>
          </p:cNvPicPr>
          <p:nvPr/>
        </p:nvPicPr>
        <p:blipFill>
          <a:blip r:embed="rId5"/>
          <a:stretch>
            <a:fillRect/>
          </a:stretch>
        </p:blipFill>
        <p:spPr>
          <a:xfrm>
            <a:off x="9449457" y="1501009"/>
            <a:ext cx="1202120" cy="1149569"/>
          </a:xfrm>
          <a:prstGeom prst="rect">
            <a:avLst/>
          </a:prstGeom>
        </p:spPr>
      </p:pic>
      <p:sp>
        <p:nvSpPr>
          <p:cNvPr id="29" name="TextBox 28">
            <a:extLst>
              <a:ext uri="{FF2B5EF4-FFF2-40B4-BE49-F238E27FC236}">
                <a16:creationId xmlns:a16="http://schemas.microsoft.com/office/drawing/2014/main" id="{A38CBF87-E6E7-0247-3F91-0935C58E7E0E}"/>
              </a:ext>
            </a:extLst>
          </p:cNvPr>
          <p:cNvSpPr txBox="1"/>
          <p:nvPr/>
        </p:nvSpPr>
        <p:spPr>
          <a:xfrm>
            <a:off x="4734405" y="4148749"/>
            <a:ext cx="2711784" cy="1631216"/>
          </a:xfrm>
          <a:prstGeom prst="rect">
            <a:avLst/>
          </a:prstGeom>
          <a:noFill/>
        </p:spPr>
        <p:txBody>
          <a:bodyPr wrap="square" lIns="91440" tIns="45720" rIns="91440" bIns="45720" rtlCol="0" anchor="t">
            <a:spAutoFit/>
          </a:bodyPr>
          <a:lstStyle/>
          <a:p>
            <a:pPr algn="ctr"/>
            <a:r>
              <a:rPr lang="en-US" sz="2000"/>
              <a:t>Ask AI to review your content for clarity from the viewpoint of your target persona before conducting interviews.</a:t>
            </a:r>
            <a:endParaRPr lang="en-US" sz="2000">
              <a:cs typeface="Arial"/>
            </a:endParaRPr>
          </a:p>
        </p:txBody>
      </p:sp>
      <p:pic>
        <p:nvPicPr>
          <p:cNvPr id="12" name="Graphic 11">
            <a:extLst>
              <a:ext uri="{FF2B5EF4-FFF2-40B4-BE49-F238E27FC236}">
                <a16:creationId xmlns:a16="http://schemas.microsoft.com/office/drawing/2014/main" id="{03477A0F-02EB-2EB7-A605-B517004678D8}"/>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84783" y="2782426"/>
            <a:ext cx="2474644" cy="1276354"/>
          </a:xfrm>
          <a:prstGeom prst="rect">
            <a:avLst/>
          </a:prstGeom>
        </p:spPr>
      </p:pic>
      <p:sp>
        <p:nvSpPr>
          <p:cNvPr id="7" name="TextBox 6">
            <a:extLst>
              <a:ext uri="{FF2B5EF4-FFF2-40B4-BE49-F238E27FC236}">
                <a16:creationId xmlns:a16="http://schemas.microsoft.com/office/drawing/2014/main" id="{B7C3F243-764D-79B1-2972-6ADC49593D64}"/>
              </a:ext>
            </a:extLst>
          </p:cNvPr>
          <p:cNvSpPr txBox="1"/>
          <p:nvPr/>
        </p:nvSpPr>
        <p:spPr>
          <a:xfrm>
            <a:off x="4720345" y="3016701"/>
            <a:ext cx="2815452" cy="830997"/>
          </a:xfrm>
          <a:prstGeom prst="rect">
            <a:avLst/>
          </a:prstGeom>
          <a:noFill/>
        </p:spPr>
        <p:txBody>
          <a:bodyPr wrap="square" lIns="91440" tIns="45720" rIns="91440" bIns="45720" rtlCol="0" anchor="t">
            <a:spAutoFit/>
          </a:bodyPr>
          <a:lstStyle/>
          <a:p>
            <a:pPr algn="ctr"/>
            <a:r>
              <a:rPr lang="en-US" sz="2400" b="1">
                <a:latin typeface="+mj-lt"/>
              </a:rPr>
              <a:t>Content </a:t>
            </a:r>
            <a:endParaRPr lang="en-US">
              <a:latin typeface="+mj-lt"/>
            </a:endParaRPr>
          </a:p>
          <a:p>
            <a:pPr algn="ctr"/>
            <a:r>
              <a:rPr lang="en-US" sz="2400" b="1">
                <a:latin typeface="+mj-lt"/>
              </a:rPr>
              <a:t>Clarity</a:t>
            </a:r>
            <a:endParaRPr lang="en-US">
              <a:cs typeface="Arial"/>
            </a:endParaRPr>
          </a:p>
        </p:txBody>
      </p:sp>
      <p:pic>
        <p:nvPicPr>
          <p:cNvPr id="3" name="Picture 2" descr="A speech bubble with a star in it.">
            <a:extLst>
              <a:ext uri="{FF2B5EF4-FFF2-40B4-BE49-F238E27FC236}">
                <a16:creationId xmlns:a16="http://schemas.microsoft.com/office/drawing/2014/main" id="{988C1AA2-424A-BC20-491A-5BAD510B1E01}"/>
              </a:ext>
            </a:extLst>
          </p:cNvPr>
          <p:cNvPicPr>
            <a:picLocks noChangeAspect="1"/>
          </p:cNvPicPr>
          <p:nvPr/>
        </p:nvPicPr>
        <p:blipFill>
          <a:blip r:embed="rId6"/>
          <a:stretch>
            <a:fillRect/>
          </a:stretch>
        </p:blipFill>
        <p:spPr>
          <a:xfrm>
            <a:off x="5567198" y="1507578"/>
            <a:ext cx="1070741" cy="1057603"/>
          </a:xfrm>
          <a:prstGeom prst="rect">
            <a:avLst/>
          </a:prstGeom>
        </p:spPr>
      </p:pic>
      <p:sp>
        <p:nvSpPr>
          <p:cNvPr id="28" name="TextBox 27">
            <a:extLst>
              <a:ext uri="{FF2B5EF4-FFF2-40B4-BE49-F238E27FC236}">
                <a16:creationId xmlns:a16="http://schemas.microsoft.com/office/drawing/2014/main" id="{E563AE55-B7A4-48AD-3D01-05B4A59A089B}"/>
              </a:ext>
            </a:extLst>
          </p:cNvPr>
          <p:cNvSpPr txBox="1"/>
          <p:nvPr/>
        </p:nvSpPr>
        <p:spPr>
          <a:xfrm>
            <a:off x="703386" y="4177632"/>
            <a:ext cx="2952192" cy="1631216"/>
          </a:xfrm>
          <a:prstGeom prst="rect">
            <a:avLst/>
          </a:prstGeom>
          <a:noFill/>
        </p:spPr>
        <p:txBody>
          <a:bodyPr wrap="square" lIns="91440" tIns="45720" rIns="91440" bIns="45720" rtlCol="0" anchor="t">
            <a:spAutoFit/>
          </a:bodyPr>
          <a:lstStyle/>
          <a:p>
            <a:pPr algn="ctr"/>
            <a:r>
              <a:rPr lang="en-US" sz="2000">
                <a:solidFill>
                  <a:srgbClr val="000000"/>
                </a:solidFill>
                <a:ea typeface="+mn-lt"/>
                <a:cs typeface="+mn-lt"/>
              </a:rPr>
              <a:t>Ask AI to suggest ways to organize key points,  separate sections, and add summaries.</a:t>
            </a:r>
            <a:endParaRPr lang="en-US" sz="2000">
              <a:solidFill>
                <a:srgbClr val="000000"/>
              </a:solidFill>
              <a:cs typeface="Arial"/>
            </a:endParaRPr>
          </a:p>
        </p:txBody>
      </p:sp>
      <p:pic>
        <p:nvPicPr>
          <p:cNvPr id="8" name="Graphic 7">
            <a:extLst>
              <a:ext uri="{FF2B5EF4-FFF2-40B4-BE49-F238E27FC236}">
                <a16:creationId xmlns:a16="http://schemas.microsoft.com/office/drawing/2014/main" id="{00B3F6CD-5B83-A2AD-D8C9-E505368F2C3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47466" y="2763951"/>
            <a:ext cx="2485002" cy="1281696"/>
          </a:xfrm>
          <a:prstGeom prst="rect">
            <a:avLst/>
          </a:prstGeom>
        </p:spPr>
      </p:pic>
      <p:sp>
        <p:nvSpPr>
          <p:cNvPr id="23" name="TextBox 22">
            <a:extLst>
              <a:ext uri="{FF2B5EF4-FFF2-40B4-BE49-F238E27FC236}">
                <a16:creationId xmlns:a16="http://schemas.microsoft.com/office/drawing/2014/main" id="{2154B2C1-75BD-745F-890F-B5E009B7B031}"/>
              </a:ext>
            </a:extLst>
          </p:cNvPr>
          <p:cNvSpPr txBox="1"/>
          <p:nvPr/>
        </p:nvSpPr>
        <p:spPr>
          <a:xfrm>
            <a:off x="1081533" y="2960074"/>
            <a:ext cx="2249373" cy="830997"/>
          </a:xfrm>
          <a:prstGeom prst="rect">
            <a:avLst/>
          </a:prstGeom>
          <a:noFill/>
        </p:spPr>
        <p:txBody>
          <a:bodyPr wrap="square" lIns="91440" tIns="45720" rIns="91440" bIns="45720" rtlCol="0" anchor="t">
            <a:spAutoFit/>
          </a:bodyPr>
          <a:lstStyle/>
          <a:p>
            <a:pPr algn="ctr"/>
            <a:r>
              <a:rPr lang="en-US" sz="2400" b="1">
                <a:latin typeface="+mj-lt"/>
              </a:rPr>
              <a:t>Content Structure</a:t>
            </a:r>
            <a:endParaRPr lang="en-US"/>
          </a:p>
        </p:txBody>
      </p:sp>
      <p:pic>
        <p:nvPicPr>
          <p:cNvPr id="9" name="Picture 8" descr="A speech bubble with text in it.">
            <a:extLst>
              <a:ext uri="{FF2B5EF4-FFF2-40B4-BE49-F238E27FC236}">
                <a16:creationId xmlns:a16="http://schemas.microsoft.com/office/drawing/2014/main" id="{A79838CD-5DFE-8425-7DF2-BC829984DAA8}"/>
              </a:ext>
            </a:extLst>
          </p:cNvPr>
          <p:cNvPicPr>
            <a:picLocks noChangeAspect="1"/>
          </p:cNvPicPr>
          <p:nvPr/>
        </p:nvPicPr>
        <p:blipFill>
          <a:blip r:embed="rId7"/>
          <a:stretch>
            <a:fillRect/>
          </a:stretch>
        </p:blipFill>
        <p:spPr>
          <a:xfrm>
            <a:off x="1744060" y="1507577"/>
            <a:ext cx="952500" cy="952500"/>
          </a:xfrm>
          <a:prstGeom prst="rect">
            <a:avLst/>
          </a:prstGeom>
        </p:spPr>
      </p:pic>
      <p:sp>
        <p:nvSpPr>
          <p:cNvPr id="2" name="Title 1">
            <a:extLst>
              <a:ext uri="{FF2B5EF4-FFF2-40B4-BE49-F238E27FC236}">
                <a16:creationId xmlns:a16="http://schemas.microsoft.com/office/drawing/2014/main" id="{51D218CD-4919-0151-0535-711B85D75CE2}"/>
              </a:ext>
            </a:extLst>
          </p:cNvPr>
          <p:cNvSpPr>
            <a:spLocks noGrp="1"/>
          </p:cNvSpPr>
          <p:nvPr>
            <p:ph type="title"/>
          </p:nvPr>
        </p:nvSpPr>
        <p:spPr/>
        <p:txBody>
          <a:bodyPr/>
          <a:lstStyle/>
          <a:p>
            <a:r>
              <a:rPr lang="en-US"/>
              <a:t>How AI is empowering teams with SEO</a:t>
            </a:r>
          </a:p>
        </p:txBody>
      </p:sp>
    </p:spTree>
    <p:extLst>
      <p:ext uri="{BB962C8B-B14F-4D97-AF65-F5344CB8AC3E}">
        <p14:creationId xmlns:p14="http://schemas.microsoft.com/office/powerpoint/2010/main" val="37779130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13D26-3B6B-D818-95A4-C365FF9CFA29}"/>
            </a:ext>
          </a:extLst>
        </p:cNvPr>
        <p:cNvGrpSpPr/>
        <p:nvPr/>
      </p:nvGrpSpPr>
      <p:grpSpPr>
        <a:xfrm>
          <a:off x="0" y="0"/>
          <a:ext cx="0" cy="0"/>
          <a:chOff x="0" y="0"/>
          <a:chExt cx="0" cy="0"/>
        </a:xfrm>
      </p:grpSpPr>
      <p:pic>
        <p:nvPicPr>
          <p:cNvPr id="8" name="Graphic 7">
            <a:extLst>
              <a:ext uri="{FF2B5EF4-FFF2-40B4-BE49-F238E27FC236}">
                <a16:creationId xmlns:a16="http://schemas.microsoft.com/office/drawing/2014/main" id="{654DEE7C-8FBA-00C8-F7C5-33A2D34107B6}"/>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89789" y="3919027"/>
            <a:ext cx="1314912" cy="1314912"/>
          </a:xfrm>
          <a:prstGeom prst="rect">
            <a:avLst/>
          </a:prstGeom>
        </p:spPr>
      </p:pic>
      <p:sp>
        <p:nvSpPr>
          <p:cNvPr id="7" name="Oval 6">
            <a:extLst>
              <a:ext uri="{FF2B5EF4-FFF2-40B4-BE49-F238E27FC236}">
                <a16:creationId xmlns:a16="http://schemas.microsoft.com/office/drawing/2014/main" id="{E45EAEAE-EFBB-AD1B-4A65-00FC8C4981EE}"/>
              </a:ext>
              <a:ext uri="{C183D7F6-B498-43B3-948B-1728B52AA6E4}">
                <adec:decorative xmlns:adec="http://schemas.microsoft.com/office/drawing/2017/decorative" val="1"/>
              </a:ext>
            </a:extLst>
          </p:cNvPr>
          <p:cNvSpPr/>
          <p:nvPr/>
        </p:nvSpPr>
        <p:spPr>
          <a:xfrm>
            <a:off x="3057008" y="4390199"/>
            <a:ext cx="1314912" cy="1314912"/>
          </a:xfrm>
          <a:prstGeom prst="ellipse">
            <a:avLst/>
          </a:prstGeom>
          <a:solidFill>
            <a:srgbClr val="F9A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This is a screenshot of a Frequently Asked Questions page.&#10;&#10;You can find the pictured page here: https://medicine.iu.edu/about/faq&#10;&#10;Text that is visible in the image includes: &#10;&quot;Frequently Asked Questions&#10;The information on this page provides answers t questions that are... students as well as donors, research partners, media and the general... here, lease email medicine@iu.edu to be directed to the person or de...&quot;&#10;&#10;Below that is:&#10;&quot;General FAQ&#10;I would like to donate my body to the IU School of Medicine:&#10;I need to verify the medical education of an IU School ... contact?&quot;">
            <a:extLst>
              <a:ext uri="{FF2B5EF4-FFF2-40B4-BE49-F238E27FC236}">
                <a16:creationId xmlns:a16="http://schemas.microsoft.com/office/drawing/2014/main" id="{D1AB5758-C15B-7E72-9155-13054E2777E9}"/>
              </a:ext>
            </a:extLst>
          </p:cNvPr>
          <p:cNvPicPr>
            <a:picLocks noChangeAspect="1"/>
          </p:cNvPicPr>
          <p:nvPr/>
        </p:nvPicPr>
        <p:blipFill>
          <a:blip r:embed="rId5"/>
          <a:stretch>
            <a:fillRect/>
          </a:stretch>
        </p:blipFill>
        <p:spPr>
          <a:xfrm>
            <a:off x="-218747" y="1193088"/>
            <a:ext cx="5219700" cy="3762375"/>
          </a:xfrm>
          <a:prstGeom prst="rect">
            <a:avLst/>
          </a:prstGeom>
        </p:spPr>
      </p:pic>
      <p:sp>
        <p:nvSpPr>
          <p:cNvPr id="4" name="Content Placeholder 3">
            <a:extLst>
              <a:ext uri="{FF2B5EF4-FFF2-40B4-BE49-F238E27FC236}">
                <a16:creationId xmlns:a16="http://schemas.microsoft.com/office/drawing/2014/main" id="{BF713EAA-C568-3C64-3F19-827402315D31}"/>
              </a:ext>
            </a:extLst>
          </p:cNvPr>
          <p:cNvSpPr>
            <a:spLocks noGrp="1"/>
          </p:cNvSpPr>
          <p:nvPr>
            <p:ph type="body" sz="quarter" idx="13"/>
          </p:nvPr>
        </p:nvSpPr>
        <p:spPr>
          <a:xfrm>
            <a:off x="5418055" y="1192918"/>
            <a:ext cx="6591737" cy="4789487"/>
          </a:xfrm>
        </p:spPr>
        <p:txBody>
          <a:bodyPr vert="horz" lIns="0" tIns="0" rIns="0" bIns="0" rtlCol="0" anchor="t">
            <a:noAutofit/>
          </a:bodyPr>
          <a:lstStyle/>
          <a:p>
            <a:pPr marL="285750" indent="-285750"/>
            <a:endParaRPr lang="en-US" sz="2400">
              <a:cs typeface="Arial"/>
            </a:endParaRPr>
          </a:p>
          <a:p>
            <a:pPr marL="285750" indent="-285750"/>
            <a:r>
              <a:rPr lang="en-US" sz="2400">
                <a:latin typeface="Arial"/>
                <a:cs typeface="Arial"/>
              </a:rPr>
              <a:t>Prioritize pages that have the</a:t>
            </a:r>
            <a:r>
              <a:rPr lang="en-US" sz="2400" b="1">
                <a:latin typeface="Arial"/>
                <a:cs typeface="Arial"/>
              </a:rPr>
              <a:t> highest traffic</a:t>
            </a:r>
            <a:endParaRPr lang="en-US" sz="2400">
              <a:latin typeface="Arial"/>
              <a:cs typeface="Arial"/>
            </a:endParaRPr>
          </a:p>
          <a:p>
            <a:pPr marL="285750" indent="-285750"/>
            <a:r>
              <a:rPr lang="en-US" sz="2400">
                <a:latin typeface="Arial"/>
                <a:cs typeface="Arial"/>
              </a:rPr>
              <a:t>Ensure that your </a:t>
            </a:r>
            <a:r>
              <a:rPr lang="en-US" sz="2400" b="1">
                <a:latin typeface="Arial"/>
                <a:cs typeface="Arial"/>
              </a:rPr>
              <a:t>conversion pages</a:t>
            </a:r>
            <a:r>
              <a:rPr lang="en-US" sz="2400">
                <a:latin typeface="Arial"/>
                <a:cs typeface="Arial"/>
              </a:rPr>
              <a:t> incorporate SEO and accessibility best practices</a:t>
            </a:r>
          </a:p>
          <a:p>
            <a:pPr marL="285750" indent="-285750"/>
            <a:r>
              <a:rPr lang="en-US" sz="2400">
                <a:cs typeface="Arial"/>
              </a:rPr>
              <a:t>Optimize content that </a:t>
            </a:r>
            <a:r>
              <a:rPr lang="en-US" sz="2400" b="1">
                <a:cs typeface="Arial"/>
              </a:rPr>
              <a:t>answers questions </a:t>
            </a:r>
            <a:r>
              <a:rPr lang="en-US" sz="2400">
                <a:cs typeface="Arial"/>
              </a:rPr>
              <a:t>as this is a main entry point for users</a:t>
            </a:r>
          </a:p>
          <a:p>
            <a:r>
              <a:rPr lang="en-US" sz="2400">
                <a:cs typeface="Arial"/>
              </a:rPr>
              <a:t>Tap your experts to build</a:t>
            </a:r>
            <a:r>
              <a:rPr lang="en-US" sz="2400" b="1">
                <a:cs typeface="Arial"/>
              </a:rPr>
              <a:t> FAQ</a:t>
            </a:r>
            <a:r>
              <a:rPr lang="en-US" sz="2400">
                <a:cs typeface="Arial"/>
              </a:rPr>
              <a:t> </a:t>
            </a:r>
            <a:r>
              <a:rPr lang="en-US" sz="2400" b="1">
                <a:cs typeface="Arial"/>
              </a:rPr>
              <a:t>sections </a:t>
            </a:r>
            <a:r>
              <a:rPr lang="en-US" sz="2400">
                <a:cs typeface="Arial"/>
              </a:rPr>
              <a:t>that support understanding of complex topics</a:t>
            </a:r>
          </a:p>
          <a:p>
            <a:pPr marL="0" indent="0">
              <a:buNone/>
            </a:pPr>
            <a:endParaRPr lang="en-US" sz="2400">
              <a:cs typeface="Arial"/>
            </a:endParaRPr>
          </a:p>
          <a:p>
            <a:pPr marL="285750" indent="-285750"/>
            <a:endParaRPr lang="en-US">
              <a:cs typeface="Arial"/>
            </a:endParaRPr>
          </a:p>
          <a:p>
            <a:endParaRPr lang="en-CH">
              <a:cs typeface="Arial"/>
            </a:endParaRPr>
          </a:p>
        </p:txBody>
      </p:sp>
      <p:sp>
        <p:nvSpPr>
          <p:cNvPr id="6" name="Title 5">
            <a:extLst>
              <a:ext uri="{FF2B5EF4-FFF2-40B4-BE49-F238E27FC236}">
                <a16:creationId xmlns:a16="http://schemas.microsoft.com/office/drawing/2014/main" id="{4E7E38D3-91F7-0399-E57E-F4F2550D63B6}"/>
              </a:ext>
            </a:extLst>
          </p:cNvPr>
          <p:cNvSpPr>
            <a:spLocks noGrp="1"/>
          </p:cNvSpPr>
          <p:nvPr>
            <p:ph type="title"/>
          </p:nvPr>
        </p:nvSpPr>
        <p:spPr/>
        <p:txBody>
          <a:bodyPr/>
          <a:lstStyle/>
          <a:p>
            <a:r>
              <a:rPr lang="en-US">
                <a:cs typeface="Arial"/>
              </a:rPr>
              <a:t>Prioritize most-used pages</a:t>
            </a:r>
            <a:endParaRPr lang="en-US"/>
          </a:p>
        </p:txBody>
      </p:sp>
    </p:spTree>
    <p:extLst>
      <p:ext uri="{BB962C8B-B14F-4D97-AF65-F5344CB8AC3E}">
        <p14:creationId xmlns:p14="http://schemas.microsoft.com/office/powerpoint/2010/main" val="893099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C04130-475B-06C5-1918-5E8265B95769}"/>
            </a:ext>
          </a:extLst>
        </p:cNvPr>
        <p:cNvGrpSpPr/>
        <p:nvPr/>
      </p:nvGrpSpPr>
      <p:grpSpPr>
        <a:xfrm>
          <a:off x="0" y="0"/>
          <a:ext cx="0" cy="0"/>
          <a:chOff x="0" y="0"/>
          <a:chExt cx="0" cy="0"/>
        </a:xfrm>
      </p:grpSpPr>
      <p:sp>
        <p:nvSpPr>
          <p:cNvPr id="7" name="Oval 6">
            <a:extLst>
              <a:ext uri="{FF2B5EF4-FFF2-40B4-BE49-F238E27FC236}">
                <a16:creationId xmlns:a16="http://schemas.microsoft.com/office/drawing/2014/main" id="{A7462352-4453-371A-2C28-5D948870713E}"/>
              </a:ext>
              <a:ext uri="{C183D7F6-B498-43B3-948B-1728B52AA6E4}">
                <adec:decorative xmlns:adec="http://schemas.microsoft.com/office/drawing/2017/decorative" val="1"/>
              </a:ext>
            </a:extLst>
          </p:cNvPr>
          <p:cNvSpPr/>
          <p:nvPr/>
        </p:nvSpPr>
        <p:spPr>
          <a:xfrm>
            <a:off x="7224390" y="5277644"/>
            <a:ext cx="1314912" cy="1314912"/>
          </a:xfrm>
          <a:prstGeom prst="ellipse">
            <a:avLst/>
          </a:prstGeom>
          <a:solidFill>
            <a:srgbClr val="F9A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Graphic 7">
            <a:extLst>
              <a:ext uri="{FF2B5EF4-FFF2-40B4-BE49-F238E27FC236}">
                <a16:creationId xmlns:a16="http://schemas.microsoft.com/office/drawing/2014/main" id="{67C448F2-FEC3-E6EA-0025-119EC3873C8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64957" y="5678442"/>
            <a:ext cx="1314912" cy="1314912"/>
          </a:xfrm>
          <a:prstGeom prst="rect">
            <a:avLst/>
          </a:prstGeom>
        </p:spPr>
      </p:pic>
      <p:grpSp>
        <p:nvGrpSpPr>
          <p:cNvPr id="6" name="Group 5" descr="This diagram shows a sitemap branching out at the top from &quot;IU.edu&quot; to &quot;Bloomington&quot;, &quot;Indianapolis&quot; and &quot;Online&quot; schools. The &quot;Bloomington&quot; branch connects to &quot;Business School&quot; and &quot;Course Application&quot;. The &quot;Indianapolis&quot; branch connects to &quot;Business School&quot; and &quot;Course Application&quot;. A final fourth tier below both &quot;Course Application&quot; levels contains &quot;Course Description&quot; with arrows pointing at both.">
            <a:extLst>
              <a:ext uri="{FF2B5EF4-FFF2-40B4-BE49-F238E27FC236}">
                <a16:creationId xmlns:a16="http://schemas.microsoft.com/office/drawing/2014/main" id="{C84983C1-68C9-F4C2-C53D-3380798B9C47}"/>
              </a:ext>
            </a:extLst>
          </p:cNvPr>
          <p:cNvGrpSpPr/>
          <p:nvPr/>
        </p:nvGrpSpPr>
        <p:grpSpPr>
          <a:xfrm>
            <a:off x="152400" y="1542423"/>
            <a:ext cx="6238476" cy="4363077"/>
            <a:chOff x="152400" y="1542423"/>
            <a:chExt cx="6238476" cy="4363077"/>
          </a:xfrm>
        </p:grpSpPr>
        <p:cxnSp>
          <p:nvCxnSpPr>
            <p:cNvPr id="9" name="Straight Arrow Connector 8">
              <a:extLst>
                <a:ext uri="{FF2B5EF4-FFF2-40B4-BE49-F238E27FC236}">
                  <a16:creationId xmlns:a16="http://schemas.microsoft.com/office/drawing/2014/main" id="{A979F18C-F47D-10F3-F05A-4E88FD27988A}"/>
                </a:ext>
                <a:ext uri="{C183D7F6-B498-43B3-948B-1728B52AA6E4}">
                  <adec:decorative xmlns:adec="http://schemas.microsoft.com/office/drawing/2017/decorative" val="1"/>
                </a:ext>
              </a:extLst>
            </p:cNvPr>
            <p:cNvCxnSpPr>
              <a:cxnSpLocks/>
            </p:cNvCxnSpPr>
            <p:nvPr/>
          </p:nvCxnSpPr>
          <p:spPr>
            <a:xfrm>
              <a:off x="5398803" y="2301008"/>
              <a:ext cx="17481" cy="679539"/>
            </a:xfrm>
            <a:prstGeom prst="straightConnector1">
              <a:avLst/>
            </a:prstGeom>
            <a:ln w="28575">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grpSp>
          <p:nvGrpSpPr>
            <p:cNvPr id="3" name="Group 2" descr="This is a site map, a diagram with boxes and lines.&#10;&#10;At the top level is a&quot;IU.edu&quot;.&#10;Below that are three boxes connected to that domain by solid lines, &quot;Bloomington&quot;, &quot;Indianapolis&quot; and &quot;Online&quot;.&#10;Connected to the &quot;Bloomington&quot; box is &quot;Business School&quot; at the next level. Below that is &quot;Course Application&quot;. &#10;Connected to the &quot;Indianapolis&quot; box is also a separate box for &quot;Business School&quot; at the next level and &quot;Course Application&quot;.&#10;&#10;A box labeled &quot;Course Description&quot; has two dashed arrows coming from it pointing to both &quot;Course Application&quot; boxes.&#10;&#10;This is meant to represent that the same Course Description is reused on both course applications on each subdomain.">
              <a:extLst>
                <a:ext uri="{FF2B5EF4-FFF2-40B4-BE49-F238E27FC236}">
                  <a16:creationId xmlns:a16="http://schemas.microsoft.com/office/drawing/2014/main" id="{CBDDC0DA-1966-4469-E9A0-9D34070A9275}"/>
                </a:ext>
              </a:extLst>
            </p:cNvPr>
            <p:cNvGrpSpPr/>
            <p:nvPr/>
          </p:nvGrpSpPr>
          <p:grpSpPr>
            <a:xfrm>
              <a:off x="152400" y="1542423"/>
              <a:ext cx="6238476" cy="4363077"/>
              <a:chOff x="-274802" y="1542423"/>
              <a:chExt cx="6665678" cy="4661773"/>
            </a:xfrm>
          </p:grpSpPr>
          <p:cxnSp>
            <p:nvCxnSpPr>
              <p:cNvPr id="12" name="Straight Arrow Connector 11">
                <a:extLst>
                  <a:ext uri="{FF2B5EF4-FFF2-40B4-BE49-F238E27FC236}">
                    <a16:creationId xmlns:a16="http://schemas.microsoft.com/office/drawing/2014/main" id="{A50A7CC4-0C08-3D91-8EF0-8519DCEEB51C}"/>
                  </a:ext>
                </a:extLst>
              </p:cNvPr>
              <p:cNvCxnSpPr>
                <a:cxnSpLocks/>
              </p:cNvCxnSpPr>
              <p:nvPr/>
            </p:nvCxnSpPr>
            <p:spPr>
              <a:xfrm>
                <a:off x="901863" y="2990899"/>
                <a:ext cx="7287" cy="541951"/>
              </a:xfrm>
              <a:prstGeom prst="straightConnector1">
                <a:avLst/>
              </a:prstGeom>
              <a:ln w="28575">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sp>
            <p:nvSpPr>
              <p:cNvPr id="19" name="Rounded Rectangle 20">
                <a:extLst>
                  <a:ext uri="{FF2B5EF4-FFF2-40B4-BE49-F238E27FC236}">
                    <a16:creationId xmlns:a16="http://schemas.microsoft.com/office/drawing/2014/main" id="{181F5AB0-42E3-4935-4925-5DD755D22140}"/>
                  </a:ext>
                </a:extLst>
              </p:cNvPr>
              <p:cNvSpPr/>
              <p:nvPr/>
            </p:nvSpPr>
            <p:spPr>
              <a:xfrm>
                <a:off x="4435226" y="2584446"/>
                <a:ext cx="1955650" cy="555456"/>
              </a:xfrm>
              <a:prstGeom prst="roundRect">
                <a:avLst/>
              </a:prstGeom>
              <a:solidFill>
                <a:srgbClr val="10CCBA"/>
              </a:solidFill>
              <a:ln>
                <a:noFill/>
              </a:ln>
              <a:effectLst>
                <a:outerShdw blurRad="317500" dist="127000" dir="5400000" algn="ctr" rotWithShape="0">
                  <a:srgbClr val="20212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solidFill>
                  </a:rPr>
                  <a:t>Online</a:t>
                </a:r>
                <a:endParaRPr lang="en-US" b="1" dirty="0">
                  <a:solidFill>
                    <a:schemeClr val="tx1"/>
                  </a:solidFill>
                </a:endParaRPr>
              </a:p>
            </p:txBody>
          </p:sp>
          <p:cxnSp>
            <p:nvCxnSpPr>
              <p:cNvPr id="25" name="Straight Arrow Connector 24">
                <a:extLst>
                  <a:ext uri="{FF2B5EF4-FFF2-40B4-BE49-F238E27FC236}">
                    <a16:creationId xmlns:a16="http://schemas.microsoft.com/office/drawing/2014/main" id="{7ABD791F-94CF-5F54-7A2B-593078687218}"/>
                  </a:ext>
                </a:extLst>
              </p:cNvPr>
              <p:cNvCxnSpPr>
                <a:cxnSpLocks/>
              </p:cNvCxnSpPr>
              <p:nvPr/>
            </p:nvCxnSpPr>
            <p:spPr>
              <a:xfrm flipH="1">
                <a:off x="3701419" y="2336617"/>
                <a:ext cx="1648002" cy="7946"/>
              </a:xfrm>
              <a:prstGeom prst="straightConnector1">
                <a:avLst/>
              </a:prstGeom>
              <a:ln w="28575">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10" name="Straight Arrow Connector 9">
                <a:extLst>
                  <a:ext uri="{FF2B5EF4-FFF2-40B4-BE49-F238E27FC236}">
                    <a16:creationId xmlns:a16="http://schemas.microsoft.com/office/drawing/2014/main" id="{1A2D6E6E-6C4F-9D15-9C98-87C7F7B9A09B}"/>
                  </a:ext>
                </a:extLst>
              </p:cNvPr>
              <p:cNvCxnSpPr>
                <a:cxnSpLocks/>
              </p:cNvCxnSpPr>
              <p:nvPr/>
            </p:nvCxnSpPr>
            <p:spPr>
              <a:xfrm>
                <a:off x="3713989" y="2045289"/>
                <a:ext cx="7287" cy="299273"/>
              </a:xfrm>
              <a:prstGeom prst="straightConnector1">
                <a:avLst/>
              </a:prstGeom>
              <a:ln w="28575">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Arrow Connector 34">
                <a:extLst>
                  <a:ext uri="{FF2B5EF4-FFF2-40B4-BE49-F238E27FC236}">
                    <a16:creationId xmlns:a16="http://schemas.microsoft.com/office/drawing/2014/main" id="{401B948D-AC24-3543-45D6-8E57D2EA302F}"/>
                  </a:ext>
                </a:extLst>
              </p:cNvPr>
              <p:cNvCxnSpPr/>
              <p:nvPr/>
            </p:nvCxnSpPr>
            <p:spPr>
              <a:xfrm flipV="1">
                <a:off x="2389095" y="4961965"/>
                <a:ext cx="253252" cy="721658"/>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C487CA38-1B9A-25E1-119B-F3B47EB9BE52}"/>
                  </a:ext>
                </a:extLst>
              </p:cNvPr>
              <p:cNvCxnSpPr>
                <a:cxnSpLocks/>
              </p:cNvCxnSpPr>
              <p:nvPr/>
            </p:nvCxnSpPr>
            <p:spPr>
              <a:xfrm>
                <a:off x="3182587" y="2043930"/>
                <a:ext cx="1658" cy="2374995"/>
              </a:xfrm>
              <a:prstGeom prst="straightConnector1">
                <a:avLst/>
              </a:prstGeom>
              <a:ln w="28575">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sp>
            <p:nvSpPr>
              <p:cNvPr id="22" name="Rounded Rectangle 26">
                <a:extLst>
                  <a:ext uri="{FF2B5EF4-FFF2-40B4-BE49-F238E27FC236}">
                    <a16:creationId xmlns:a16="http://schemas.microsoft.com/office/drawing/2014/main" id="{A4323244-CB12-A6B5-F8E2-7032555EF64F}"/>
                  </a:ext>
                </a:extLst>
              </p:cNvPr>
              <p:cNvSpPr/>
              <p:nvPr/>
            </p:nvSpPr>
            <p:spPr>
              <a:xfrm>
                <a:off x="2112051" y="4416093"/>
                <a:ext cx="2139580" cy="555456"/>
              </a:xfrm>
              <a:prstGeom prst="roundRect">
                <a:avLst/>
              </a:prstGeom>
              <a:solidFill>
                <a:srgbClr val="A5FF81"/>
              </a:solidFill>
              <a:ln>
                <a:noFill/>
              </a:ln>
              <a:effectLst>
                <a:outerShdw blurRad="317500" dist="50800" dir="5400000" algn="ctr" rotWithShape="0">
                  <a:srgbClr val="20212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ysClr val="windowText" lastClr="000000"/>
                    </a:solidFill>
                  </a:rPr>
                  <a:t>Course Application</a:t>
                </a:r>
                <a:endParaRPr lang="en-US" dirty="0">
                  <a:solidFill>
                    <a:sysClr val="windowText" lastClr="000000"/>
                  </a:solidFill>
                </a:endParaRPr>
              </a:p>
            </p:txBody>
          </p:sp>
          <p:sp>
            <p:nvSpPr>
              <p:cNvPr id="20" name="Rounded Rectangle 23">
                <a:extLst>
                  <a:ext uri="{FF2B5EF4-FFF2-40B4-BE49-F238E27FC236}">
                    <a16:creationId xmlns:a16="http://schemas.microsoft.com/office/drawing/2014/main" id="{47C0C7B2-CBE2-B522-597F-C0B6B28FB571}"/>
                  </a:ext>
                </a:extLst>
              </p:cNvPr>
              <p:cNvSpPr/>
              <p:nvPr/>
            </p:nvSpPr>
            <p:spPr>
              <a:xfrm>
                <a:off x="2198440" y="3431640"/>
                <a:ext cx="1955650" cy="555456"/>
              </a:xfrm>
              <a:prstGeom prst="roundRect">
                <a:avLst/>
              </a:prstGeom>
              <a:solidFill>
                <a:srgbClr val="F9ADA0"/>
              </a:solidFill>
              <a:ln>
                <a:noFill/>
              </a:ln>
              <a:effectLst>
                <a:outerShdw blurRad="317500" dist="50800" dir="5400000" algn="ctr" rotWithShape="0">
                  <a:srgbClr val="20212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solidFill>
                  </a:rPr>
                  <a:t>Business School</a:t>
                </a:r>
                <a:endParaRPr lang="en-US" dirty="0">
                  <a:solidFill>
                    <a:schemeClr val="tx1"/>
                  </a:solidFill>
                </a:endParaRPr>
              </a:p>
            </p:txBody>
          </p:sp>
          <p:sp>
            <p:nvSpPr>
              <p:cNvPr id="18" name="Rounded Rectangle 19">
                <a:extLst>
                  <a:ext uri="{FF2B5EF4-FFF2-40B4-BE49-F238E27FC236}">
                    <a16:creationId xmlns:a16="http://schemas.microsoft.com/office/drawing/2014/main" id="{49EA6BBA-AA3E-4D8F-94A4-6050CCBD16F7}"/>
                  </a:ext>
                </a:extLst>
              </p:cNvPr>
              <p:cNvSpPr/>
              <p:nvPr/>
            </p:nvSpPr>
            <p:spPr>
              <a:xfrm>
                <a:off x="2203188" y="2586449"/>
                <a:ext cx="1955650" cy="555456"/>
              </a:xfrm>
              <a:prstGeom prst="roundRect">
                <a:avLst/>
              </a:prstGeom>
              <a:solidFill>
                <a:srgbClr val="10CCBA"/>
              </a:solidFill>
              <a:ln>
                <a:noFill/>
              </a:ln>
              <a:effectLst>
                <a:outerShdw blurRad="317500" dist="127000" dir="5400000" algn="ctr" rotWithShape="0">
                  <a:srgbClr val="20212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solidFill>
                  </a:rPr>
                  <a:t>Indianapolis</a:t>
                </a:r>
                <a:endParaRPr lang="en-US" dirty="0">
                  <a:solidFill>
                    <a:schemeClr val="tx1"/>
                  </a:solidFill>
                </a:endParaRPr>
              </a:p>
            </p:txBody>
          </p:sp>
          <p:cxnSp>
            <p:nvCxnSpPr>
              <p:cNvPr id="2" name="Straight Arrow Connector 1">
                <a:extLst>
                  <a:ext uri="{FF2B5EF4-FFF2-40B4-BE49-F238E27FC236}">
                    <a16:creationId xmlns:a16="http://schemas.microsoft.com/office/drawing/2014/main" id="{A9448FE8-50A9-22E2-88A7-A3A17E59D763}"/>
                  </a:ext>
                </a:extLst>
              </p:cNvPr>
              <p:cNvCxnSpPr>
                <a:cxnSpLocks/>
              </p:cNvCxnSpPr>
              <p:nvPr/>
            </p:nvCxnSpPr>
            <p:spPr>
              <a:xfrm>
                <a:off x="901863" y="3910554"/>
                <a:ext cx="7287" cy="788480"/>
              </a:xfrm>
              <a:prstGeom prst="straightConnector1">
                <a:avLst/>
              </a:prstGeom>
              <a:ln w="28575">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sp>
            <p:nvSpPr>
              <p:cNvPr id="33" name="Rounded Rectangle 26">
                <a:extLst>
                  <a:ext uri="{FF2B5EF4-FFF2-40B4-BE49-F238E27FC236}">
                    <a16:creationId xmlns:a16="http://schemas.microsoft.com/office/drawing/2014/main" id="{C86F2FC7-1C31-C1C5-989F-45F2156CF2AF}"/>
                  </a:ext>
                </a:extLst>
              </p:cNvPr>
              <p:cNvSpPr/>
              <p:nvPr/>
            </p:nvSpPr>
            <p:spPr>
              <a:xfrm>
                <a:off x="890611" y="5648740"/>
                <a:ext cx="2139580" cy="555456"/>
              </a:xfrm>
              <a:prstGeom prst="roundRect">
                <a:avLst/>
              </a:prstGeom>
              <a:solidFill>
                <a:schemeClr val="accent3">
                  <a:lumMod val="20000"/>
                  <a:lumOff val="80000"/>
                </a:schemeClr>
              </a:solidFill>
              <a:ln>
                <a:noFill/>
              </a:ln>
              <a:effectLst>
                <a:outerShdw blurRad="317500" dist="50800" dir="5400000" algn="ctr" rotWithShape="0">
                  <a:srgbClr val="20212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ysClr val="windowText" lastClr="000000"/>
                    </a:solidFill>
                  </a:rPr>
                  <a:t>Course Description</a:t>
                </a:r>
                <a:endParaRPr lang="en-US" dirty="0">
                  <a:solidFill>
                    <a:sysClr val="windowText" lastClr="000000"/>
                  </a:solidFill>
                </a:endParaRPr>
              </a:p>
            </p:txBody>
          </p:sp>
          <p:cxnSp>
            <p:nvCxnSpPr>
              <p:cNvPr id="36" name="Straight Arrow Connector 35">
                <a:extLst>
                  <a:ext uri="{FF2B5EF4-FFF2-40B4-BE49-F238E27FC236}">
                    <a16:creationId xmlns:a16="http://schemas.microsoft.com/office/drawing/2014/main" id="{EA17B481-8072-3B29-91E1-E31BD83778CE}"/>
                  </a:ext>
                </a:extLst>
              </p:cNvPr>
              <p:cNvCxnSpPr>
                <a:cxnSpLocks/>
              </p:cNvCxnSpPr>
              <p:nvPr/>
            </p:nvCxnSpPr>
            <p:spPr>
              <a:xfrm flipH="1" flipV="1">
                <a:off x="1353670" y="5006788"/>
                <a:ext cx="273424" cy="620806"/>
              </a:xfrm>
              <a:prstGeom prst="straightConnector1">
                <a:avLst/>
              </a:prstGeom>
              <a:ln w="28575">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 name="Rounded Rectangle 26">
                <a:extLst>
                  <a:ext uri="{FF2B5EF4-FFF2-40B4-BE49-F238E27FC236}">
                    <a16:creationId xmlns:a16="http://schemas.microsoft.com/office/drawing/2014/main" id="{DFD8EC91-78A8-46FA-6870-47450365D0BF}"/>
                  </a:ext>
                </a:extLst>
              </p:cNvPr>
              <p:cNvSpPr/>
              <p:nvPr/>
            </p:nvSpPr>
            <p:spPr>
              <a:xfrm>
                <a:off x="-274802" y="4416093"/>
                <a:ext cx="2139580" cy="555456"/>
              </a:xfrm>
              <a:prstGeom prst="roundRect">
                <a:avLst/>
              </a:prstGeom>
              <a:solidFill>
                <a:srgbClr val="A5FF81"/>
              </a:solidFill>
              <a:ln>
                <a:noFill/>
              </a:ln>
              <a:effectLst>
                <a:outerShdw blurRad="317500" dist="50800" dir="5400000" algn="ctr" rotWithShape="0">
                  <a:srgbClr val="20212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ysClr val="windowText" lastClr="000000"/>
                    </a:solidFill>
                  </a:rPr>
                  <a:t>Course Application</a:t>
                </a:r>
                <a:endParaRPr lang="en-US" dirty="0">
                  <a:solidFill>
                    <a:sysClr val="windowText" lastClr="000000"/>
                  </a:solidFill>
                </a:endParaRPr>
              </a:p>
            </p:txBody>
          </p:sp>
          <p:sp>
            <p:nvSpPr>
              <p:cNvPr id="21" name="Rounded Rectangle 24">
                <a:extLst>
                  <a:ext uri="{FF2B5EF4-FFF2-40B4-BE49-F238E27FC236}">
                    <a16:creationId xmlns:a16="http://schemas.microsoft.com/office/drawing/2014/main" id="{6439639C-EBD1-885A-F12C-A91324AF7B0C}"/>
                  </a:ext>
                </a:extLst>
              </p:cNvPr>
              <p:cNvSpPr/>
              <p:nvPr/>
            </p:nvSpPr>
            <p:spPr>
              <a:xfrm>
                <a:off x="-34" y="3429636"/>
                <a:ext cx="1955650" cy="555456"/>
              </a:xfrm>
              <a:prstGeom prst="roundRect">
                <a:avLst/>
              </a:prstGeom>
              <a:solidFill>
                <a:srgbClr val="F9ADA0"/>
              </a:solidFill>
              <a:ln>
                <a:noFill/>
              </a:ln>
              <a:effectLst>
                <a:outerShdw blurRad="317500" dist="50800" dir="5400000" algn="ctr" rotWithShape="0">
                  <a:srgbClr val="20212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solidFill>
                  </a:rPr>
                  <a:t>Business School</a:t>
                </a:r>
                <a:endParaRPr lang="en-US" dirty="0">
                  <a:solidFill>
                    <a:schemeClr val="tx1"/>
                  </a:solidFill>
                </a:endParaRPr>
              </a:p>
            </p:txBody>
          </p:sp>
          <p:cxnSp>
            <p:nvCxnSpPr>
              <p:cNvPr id="11" name="Straight Arrow Connector 10">
                <a:extLst>
                  <a:ext uri="{FF2B5EF4-FFF2-40B4-BE49-F238E27FC236}">
                    <a16:creationId xmlns:a16="http://schemas.microsoft.com/office/drawing/2014/main" id="{0E5275E4-0E5C-CDA7-736E-AFD0584E18C6}"/>
                  </a:ext>
                </a:extLst>
              </p:cNvPr>
              <p:cNvCxnSpPr>
                <a:cxnSpLocks/>
              </p:cNvCxnSpPr>
              <p:nvPr/>
            </p:nvCxnSpPr>
            <p:spPr>
              <a:xfrm flipH="1">
                <a:off x="893470" y="2338178"/>
                <a:ext cx="1104" cy="642369"/>
              </a:xfrm>
              <a:prstGeom prst="straightConnector1">
                <a:avLst/>
              </a:prstGeom>
              <a:ln w="28575">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sp>
            <p:nvSpPr>
              <p:cNvPr id="17" name="Rounded Rectangle 18">
                <a:extLst>
                  <a:ext uri="{FF2B5EF4-FFF2-40B4-BE49-F238E27FC236}">
                    <a16:creationId xmlns:a16="http://schemas.microsoft.com/office/drawing/2014/main" id="{1ABEDE4E-DB7E-91CC-B514-5A0D2A3099F9}"/>
                  </a:ext>
                </a:extLst>
              </p:cNvPr>
              <p:cNvSpPr/>
              <p:nvPr/>
            </p:nvSpPr>
            <p:spPr>
              <a:xfrm>
                <a:off x="-3676" y="2588452"/>
                <a:ext cx="1955650" cy="555456"/>
              </a:xfrm>
              <a:prstGeom prst="roundRect">
                <a:avLst/>
              </a:prstGeom>
              <a:solidFill>
                <a:srgbClr val="10CCBA"/>
              </a:solidFill>
              <a:ln>
                <a:noFill/>
              </a:ln>
              <a:effectLst>
                <a:outerShdw blurRad="317500" dist="127000" dir="5400000" algn="ctr" rotWithShape="0">
                  <a:srgbClr val="20212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solidFill>
                      <a:schemeClr val="tx1"/>
                    </a:solidFill>
                  </a:rPr>
                  <a:t>Bloomington</a:t>
                </a:r>
                <a:endParaRPr lang="en-US" dirty="0"/>
              </a:p>
            </p:txBody>
          </p:sp>
          <p:cxnSp>
            <p:nvCxnSpPr>
              <p:cNvPr id="24" name="Straight Arrow Connector 23">
                <a:extLst>
                  <a:ext uri="{FF2B5EF4-FFF2-40B4-BE49-F238E27FC236}">
                    <a16:creationId xmlns:a16="http://schemas.microsoft.com/office/drawing/2014/main" id="{67E37D9C-2B5A-20DF-32EC-F43D3A0EC7AF}"/>
                  </a:ext>
                </a:extLst>
              </p:cNvPr>
              <p:cNvCxnSpPr>
                <a:cxnSpLocks/>
              </p:cNvCxnSpPr>
              <p:nvPr/>
            </p:nvCxnSpPr>
            <p:spPr>
              <a:xfrm flipH="1" flipV="1">
                <a:off x="901861" y="2344563"/>
                <a:ext cx="1687720" cy="1982"/>
              </a:xfrm>
              <a:prstGeom prst="straightConnector1">
                <a:avLst/>
              </a:prstGeom>
              <a:ln w="28575">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80B7A489-53C2-A9AF-03DC-3E2154C3B0FA}"/>
                  </a:ext>
                </a:extLst>
              </p:cNvPr>
              <p:cNvCxnSpPr>
                <a:cxnSpLocks/>
              </p:cNvCxnSpPr>
              <p:nvPr/>
            </p:nvCxnSpPr>
            <p:spPr>
              <a:xfrm flipH="1">
                <a:off x="2580084" y="2095498"/>
                <a:ext cx="9496" cy="265801"/>
              </a:xfrm>
              <a:prstGeom prst="straightConnector1">
                <a:avLst/>
              </a:prstGeom>
              <a:ln w="28575">
                <a:solidFill>
                  <a:schemeClr val="bg2">
                    <a:lumMod val="10000"/>
                  </a:schemeClr>
                </a:solidFill>
              </a:ln>
            </p:spPr>
            <p:style>
              <a:lnRef idx="2">
                <a:schemeClr val="accent1"/>
              </a:lnRef>
              <a:fillRef idx="0">
                <a:schemeClr val="accent1"/>
              </a:fillRef>
              <a:effectRef idx="1">
                <a:schemeClr val="accent1"/>
              </a:effectRef>
              <a:fontRef idx="minor">
                <a:schemeClr val="tx1"/>
              </a:fontRef>
            </p:style>
          </p:cxnSp>
          <p:sp>
            <p:nvSpPr>
              <p:cNvPr id="16" name="Rounded Rectangle 14">
                <a:extLst>
                  <a:ext uri="{FF2B5EF4-FFF2-40B4-BE49-F238E27FC236}">
                    <a16:creationId xmlns:a16="http://schemas.microsoft.com/office/drawing/2014/main" id="{B79D23B7-E0C2-B0DF-2028-9AC75A2AA8A8}"/>
                  </a:ext>
                </a:extLst>
              </p:cNvPr>
              <p:cNvSpPr/>
              <p:nvPr/>
            </p:nvSpPr>
            <p:spPr>
              <a:xfrm>
                <a:off x="2199547" y="1542423"/>
                <a:ext cx="1955650" cy="555456"/>
              </a:xfrm>
              <a:prstGeom prst="roundRect">
                <a:avLst/>
              </a:prstGeom>
              <a:solidFill>
                <a:srgbClr val="2767F1"/>
              </a:solidFill>
              <a:ln>
                <a:noFill/>
              </a:ln>
              <a:effectLst>
                <a:outerShdw blurRad="317500" dist="50800" dir="5400000" algn="ctr" rotWithShape="0">
                  <a:srgbClr val="202124">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b="1" dirty="0"/>
                  <a:t>IU.edu</a:t>
                </a:r>
                <a:endParaRPr lang="en-US" b="1" dirty="0"/>
              </a:p>
            </p:txBody>
          </p:sp>
        </p:grpSp>
      </p:grpSp>
      <p:sp>
        <p:nvSpPr>
          <p:cNvPr id="4" name="Content Placeholder 3">
            <a:extLst>
              <a:ext uri="{FF2B5EF4-FFF2-40B4-BE49-F238E27FC236}">
                <a16:creationId xmlns:a16="http://schemas.microsoft.com/office/drawing/2014/main" id="{158A3FD2-2CB4-DBC5-62E6-A9E4B107DAAD}"/>
              </a:ext>
            </a:extLst>
          </p:cNvPr>
          <p:cNvSpPr>
            <a:spLocks noGrp="1"/>
          </p:cNvSpPr>
          <p:nvPr>
            <p:ph type="body" sz="quarter" idx="4294967295"/>
          </p:nvPr>
        </p:nvSpPr>
        <p:spPr>
          <a:xfrm>
            <a:off x="6569538" y="1294011"/>
            <a:ext cx="5352974" cy="4808073"/>
          </a:xfrm>
        </p:spPr>
        <p:txBody>
          <a:bodyPr vert="horz" lIns="0" tIns="0" rIns="0" bIns="0" rtlCol="0" anchor="t">
            <a:noAutofit/>
          </a:bodyPr>
          <a:lstStyle/>
          <a:p>
            <a:pPr marL="285750" indent="-285750"/>
            <a:endParaRPr lang="en-US">
              <a:cs typeface="Arial"/>
            </a:endParaRPr>
          </a:p>
          <a:p>
            <a:pPr marL="285750" indent="-285750"/>
            <a:r>
              <a:rPr lang="en-US" sz="2400" b="1">
                <a:latin typeface="Arial"/>
                <a:cs typeface="Arial"/>
              </a:rPr>
              <a:t>Consolidate domains</a:t>
            </a:r>
            <a:r>
              <a:rPr lang="en-US" sz="2400">
                <a:latin typeface="Arial"/>
                <a:cs typeface="Arial"/>
              </a:rPr>
              <a:t> to improve user navigation experience</a:t>
            </a:r>
          </a:p>
          <a:p>
            <a:pPr marL="285750" indent="-285750"/>
            <a:r>
              <a:rPr lang="en-US" sz="2400">
                <a:latin typeface="Arial"/>
                <a:cs typeface="Arial"/>
              </a:rPr>
              <a:t>Address </a:t>
            </a:r>
            <a:r>
              <a:rPr lang="en-US" sz="2400" b="1">
                <a:latin typeface="Arial"/>
                <a:cs typeface="Arial"/>
              </a:rPr>
              <a:t>content duplication </a:t>
            </a:r>
            <a:r>
              <a:rPr lang="en-US" sz="2400">
                <a:latin typeface="Arial"/>
                <a:cs typeface="Arial"/>
              </a:rPr>
              <a:t>across multiple domains</a:t>
            </a:r>
            <a:endParaRPr lang="en-US" sz="2400">
              <a:cs typeface="Arial"/>
            </a:endParaRPr>
          </a:p>
          <a:p>
            <a:pPr marL="285750" indent="-285750"/>
            <a:r>
              <a:rPr lang="en-US" sz="2400">
                <a:latin typeface="Arial"/>
                <a:cs typeface="Arial"/>
              </a:rPr>
              <a:t>Add </a:t>
            </a:r>
            <a:r>
              <a:rPr lang="en-US" sz="2400" b="1">
                <a:latin typeface="Arial"/>
                <a:cs typeface="Arial"/>
              </a:rPr>
              <a:t>interlinking</a:t>
            </a:r>
          </a:p>
          <a:p>
            <a:pPr marL="285750" indent="-285750"/>
            <a:r>
              <a:rPr lang="en-US" sz="2400">
                <a:latin typeface="Arial"/>
                <a:cs typeface="Arial"/>
              </a:rPr>
              <a:t>Ensure regular </a:t>
            </a:r>
            <a:r>
              <a:rPr lang="en-US" sz="2400" b="1">
                <a:latin typeface="Arial"/>
                <a:cs typeface="Arial"/>
              </a:rPr>
              <a:t>site maintenance</a:t>
            </a:r>
            <a:r>
              <a:rPr lang="en-US" sz="2400">
                <a:latin typeface="Arial"/>
                <a:cs typeface="Arial"/>
              </a:rPr>
              <a:t> includes checks for accessibility, UX, and SEO </a:t>
            </a:r>
          </a:p>
          <a:p>
            <a:pPr marL="0" indent="0">
              <a:buNone/>
            </a:pPr>
            <a:endParaRPr lang="en-CH">
              <a:cs typeface="Arial" panose="020B0604020202020204"/>
            </a:endParaRPr>
          </a:p>
        </p:txBody>
      </p:sp>
      <p:sp>
        <p:nvSpPr>
          <p:cNvPr id="30" name="Title 1">
            <a:extLst>
              <a:ext uri="{FF2B5EF4-FFF2-40B4-BE49-F238E27FC236}">
                <a16:creationId xmlns:a16="http://schemas.microsoft.com/office/drawing/2014/main" id="{C22D14F4-BD79-17C4-7F9B-68DD34A6CBB5}"/>
              </a:ext>
            </a:extLst>
          </p:cNvPr>
          <p:cNvSpPr>
            <a:spLocks noGrp="1"/>
          </p:cNvSpPr>
          <p:nvPr>
            <p:ph type="title"/>
          </p:nvPr>
        </p:nvSpPr>
        <p:spPr>
          <a:xfrm>
            <a:off x="5585321" y="817645"/>
            <a:ext cx="6365960" cy="467364"/>
          </a:xfrm>
        </p:spPr>
        <p:txBody>
          <a:bodyPr/>
          <a:lstStyle/>
          <a:p>
            <a:r>
              <a:rPr lang="en-US" sz="2800">
                <a:cs typeface="Arial"/>
              </a:rPr>
              <a:t>Audit your site structure and content</a:t>
            </a:r>
            <a:endParaRPr lang="en-US" sz="2800"/>
          </a:p>
        </p:txBody>
      </p:sp>
    </p:spTree>
    <p:extLst>
      <p:ext uri="{BB962C8B-B14F-4D97-AF65-F5344CB8AC3E}">
        <p14:creationId xmlns:p14="http://schemas.microsoft.com/office/powerpoint/2010/main" val="3661818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7F2751-E88C-97B4-4739-05AB00A65B97}"/>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0EC68DDC-FC81-21A4-0C18-7AF06518F362}"/>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06850" y="2314149"/>
            <a:ext cx="7900465" cy="5222673"/>
          </a:xfrm>
          <a:prstGeom prst="rect">
            <a:avLst/>
          </a:prstGeom>
        </p:spPr>
      </p:pic>
      <p:sp>
        <p:nvSpPr>
          <p:cNvPr id="2" name="Title 1">
            <a:extLst>
              <a:ext uri="{FF2B5EF4-FFF2-40B4-BE49-F238E27FC236}">
                <a16:creationId xmlns:a16="http://schemas.microsoft.com/office/drawing/2014/main" id="{2F8BF1AB-0BEF-701B-98FE-60F04496D995}"/>
              </a:ext>
            </a:extLst>
          </p:cNvPr>
          <p:cNvSpPr>
            <a:spLocks noGrp="1"/>
          </p:cNvSpPr>
          <p:nvPr>
            <p:ph type="title" idx="4294967295"/>
          </p:nvPr>
        </p:nvSpPr>
        <p:spPr>
          <a:xfrm>
            <a:off x="795355" y="753375"/>
            <a:ext cx="9448016" cy="3182939"/>
          </a:xfrm>
        </p:spPr>
        <p:txBody>
          <a:bodyPr/>
          <a:lstStyle/>
          <a:p>
            <a:r>
              <a:rPr lang="en-US" sz="4800">
                <a:cs typeface="Arial"/>
              </a:rPr>
              <a:t>POLL:</a:t>
            </a:r>
            <a:br>
              <a:rPr lang="en-US" sz="4800">
                <a:cs typeface="Arial"/>
              </a:rPr>
            </a:br>
            <a:r>
              <a:rPr lang="en-US" sz="4800">
                <a:ea typeface="+mj-lt"/>
                <a:cs typeface="+mj-lt"/>
              </a:rPr>
              <a:t>How are your teams currently collaborating to improve accessibility and SEO?</a:t>
            </a:r>
          </a:p>
        </p:txBody>
      </p:sp>
    </p:spTree>
    <p:extLst>
      <p:ext uri="{BB962C8B-B14F-4D97-AF65-F5344CB8AC3E}">
        <p14:creationId xmlns:p14="http://schemas.microsoft.com/office/powerpoint/2010/main" val="3326810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00">
          <a:extLst>
            <a:ext uri="{FF2B5EF4-FFF2-40B4-BE49-F238E27FC236}">
              <a16:creationId xmlns:a16="http://schemas.microsoft.com/office/drawing/2014/main" id="{C9E1181A-EACB-0EAF-BCC7-EBA22E27570F}"/>
            </a:ext>
          </a:extLst>
        </p:cNvPr>
        <p:cNvGrpSpPr/>
        <p:nvPr/>
      </p:nvGrpSpPr>
      <p:grpSpPr>
        <a:xfrm>
          <a:off x="0" y="0"/>
          <a:ext cx="0" cy="0"/>
          <a:chOff x="0" y="0"/>
          <a:chExt cx="0" cy="0"/>
        </a:xfrm>
      </p:grpSpPr>
      <p:grpSp>
        <p:nvGrpSpPr>
          <p:cNvPr id="16" name="Group 15" descr="This is a timeline with an arrow pointing to the right.&#10;&#10;Along the timeline, we have these stages:&#10;Content Planning&#10;UX/Design&#10;Technical Requirements&#10;Web Development&#10;Quality Assurance&#10;Testing&#10;Launch&#10;&#10;Above Content Planning is a lightbulb icon.&#10;Above UX/Design is an icon of a clipboard with lines, dots, x's, and an arrow.&#10;Above Technical Requirements is an electrical plug icon.&#10;Above Web Development is an icon of a computer with a pie chart and lines of text on it.&#10;Above Quality Assurance is an icon of circle with half of the area covered in dots, and the other half blank. There is a check mark to the side of the circle.&#10;Above Testing is a person with a speech bubble by their head.&#10;Above Launch is a computer with a cursor on it.&#10;&#10;&#10;Beneath each stage are two icons. One icon is a person with open arms and an eye icon next to their body, meant to represent Accessibility.&#10;&#10;The other icon is a magnifying glass with a jagged line going up and to the right through it, meant to represent Search Engine Optimization (SEO).&#10;&#10;Underneath Content Planning, for Accessibility, there is the label &quot;Clarity&quot;. For SEO, there is the label &quot;Competitive Gaps&quot;.&#10;&#10;Underneath UX/Design, for SEO, there is the label &quot;Accessible Design&quot; for Accessibility and &quot;Semantic Structure&quot; for SEO.&#10;&#10;Underneath Technical Requirements, there is the label &quot;Accessibility Requirements&quot; for Accessibility and &quot;Open to Crawling and AI&quot; for SEO.&#10;&#10;Underneath Web Development, there is the label &quot;Reusable Components&quot; for Accessibility and &quot;Content Tagging&quot; for SEO.&#10;&#10;Underneath Quality Assurance, there is the label &quot;Check all Metadata&quot; for both Accessibility and SEO.&#10;&#10;Underneath Testing, there is the label &quot;Verify Strong UX&quot; for both Accessibility and SEO.&#10;&#10;Underneath Launch, there is the label &quot;Collect Feedback and Check Scores&quot; for Accessibility and &quot;Report on Conversions and Time on Page&quot; for SEO.">
            <a:extLst>
              <a:ext uri="{FF2B5EF4-FFF2-40B4-BE49-F238E27FC236}">
                <a16:creationId xmlns:a16="http://schemas.microsoft.com/office/drawing/2014/main" id="{953097E4-42EB-7BDE-70BD-E31216374C46}"/>
              </a:ext>
            </a:extLst>
          </p:cNvPr>
          <p:cNvGrpSpPr/>
          <p:nvPr/>
        </p:nvGrpSpPr>
        <p:grpSpPr>
          <a:xfrm>
            <a:off x="396430" y="1308143"/>
            <a:ext cx="12702297" cy="3708566"/>
            <a:chOff x="396430" y="1308143"/>
            <a:chExt cx="12702297" cy="3708566"/>
          </a:xfrm>
        </p:grpSpPr>
        <p:sp>
          <p:nvSpPr>
            <p:cNvPr id="5" name="Text Placeholder 23" hidden="1">
              <a:extLst>
                <a:ext uri="{FF2B5EF4-FFF2-40B4-BE49-F238E27FC236}">
                  <a16:creationId xmlns:a16="http://schemas.microsoft.com/office/drawing/2014/main" id="{81766296-B976-29FD-BE87-95D9FD3E9197}"/>
                </a:ext>
              </a:extLst>
            </p:cNvPr>
            <p:cNvSpPr>
              <a:spLocks noGrp="1"/>
            </p:cNvSpPr>
            <p:nvPr/>
          </p:nvSpPr>
          <p:spPr>
            <a:xfrm>
              <a:off x="396430" y="1506330"/>
              <a:ext cx="2671116" cy="244475"/>
            </a:xfrm>
            <a:prstGeom prst="rect">
              <a:avLst/>
            </a:prstGeom>
            <a:noFill/>
            <a:ln>
              <a:noFill/>
            </a:ln>
          </p:spPr>
          <p:txBody>
            <a:bodyPr vert="horz" lIns="0" tIns="0" rIns="0" bIns="0" rtlCol="0" anchor="ctr" anchorCtr="0">
              <a:noAutofit/>
            </a:bodyPr>
            <a:lstStyle>
              <a:defPPr>
                <a:defRPr lang="en-US"/>
              </a:defPPr>
              <a:lvl1pPr marL="0" indent="0" algn="l" defTabSz="914400" rtl="0" eaLnBrk="1" latinLnBrk="0" hangingPunct="1">
                <a:lnSpc>
                  <a:spcPct val="100000"/>
                </a:lnSpc>
                <a:spcBef>
                  <a:spcPts val="1200"/>
                </a:spcBef>
                <a:buClr>
                  <a:schemeClr val="tx1"/>
                </a:buClr>
                <a:buFont typeface="Arial" panose="020B0604020202020204" pitchFamily="34" charset="0"/>
                <a:buNone/>
                <a:defRPr sz="1000" b="0" i="0" kern="1200">
                  <a:solidFill>
                    <a:schemeClr val="tx1"/>
                  </a:solidFill>
                  <a:latin typeface="+mj-lt"/>
                  <a:ea typeface="Inter Medium"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Medium"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Medium"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Medium"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DK"/>
            </a:p>
          </p:txBody>
        </p:sp>
        <p:sp>
          <p:nvSpPr>
            <p:cNvPr id="6" name="Text Placeholder 26" hidden="1">
              <a:extLst>
                <a:ext uri="{FF2B5EF4-FFF2-40B4-BE49-F238E27FC236}">
                  <a16:creationId xmlns:a16="http://schemas.microsoft.com/office/drawing/2014/main" id="{29E9A723-D5A1-A43C-9D2E-58E7B342DC82}"/>
                </a:ext>
              </a:extLst>
            </p:cNvPr>
            <p:cNvSpPr>
              <a:spLocks noGrp="1"/>
            </p:cNvSpPr>
            <p:nvPr/>
          </p:nvSpPr>
          <p:spPr>
            <a:xfrm>
              <a:off x="3250473" y="1506330"/>
              <a:ext cx="2671116" cy="244475"/>
            </a:xfrm>
            <a:prstGeom prst="rect">
              <a:avLst/>
            </a:prstGeom>
            <a:noFill/>
            <a:ln>
              <a:noFill/>
            </a:ln>
          </p:spPr>
          <p:txBody>
            <a:bodyPr vert="horz" lIns="0" tIns="0" rIns="0" bIns="0" rtlCol="0" anchor="ctr" anchorCtr="0">
              <a:noAutofit/>
            </a:bodyPr>
            <a:lstStyle>
              <a:defPPr>
                <a:defRPr lang="en-US"/>
              </a:defPPr>
              <a:lvl1pPr marL="0" indent="0" algn="l" defTabSz="914400" rtl="0" eaLnBrk="1" latinLnBrk="0" hangingPunct="1">
                <a:lnSpc>
                  <a:spcPct val="100000"/>
                </a:lnSpc>
                <a:spcBef>
                  <a:spcPts val="1200"/>
                </a:spcBef>
                <a:buClr>
                  <a:schemeClr val="tx1"/>
                </a:buClr>
                <a:buFont typeface="Arial" panose="020B0604020202020204" pitchFamily="34" charset="0"/>
                <a:buNone/>
                <a:defRPr sz="1000" b="0" i="0" kern="1200">
                  <a:solidFill>
                    <a:schemeClr val="tx1"/>
                  </a:solidFill>
                  <a:latin typeface="+mj-lt"/>
                  <a:ea typeface="Inter Medium"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Medium"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Medium"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Medium"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DK"/>
            </a:p>
          </p:txBody>
        </p:sp>
        <p:sp>
          <p:nvSpPr>
            <p:cNvPr id="7" name="Text Placeholder 27" hidden="1">
              <a:extLst>
                <a:ext uri="{FF2B5EF4-FFF2-40B4-BE49-F238E27FC236}">
                  <a16:creationId xmlns:a16="http://schemas.microsoft.com/office/drawing/2014/main" id="{F8D344A3-F8E2-201F-4C46-0715BBAA0457}"/>
                </a:ext>
              </a:extLst>
            </p:cNvPr>
            <p:cNvSpPr>
              <a:spLocks noGrp="1"/>
            </p:cNvSpPr>
            <p:nvPr/>
          </p:nvSpPr>
          <p:spPr>
            <a:xfrm>
              <a:off x="6104516" y="1506330"/>
              <a:ext cx="2671116" cy="244475"/>
            </a:xfrm>
            <a:prstGeom prst="rect">
              <a:avLst/>
            </a:prstGeom>
            <a:noFill/>
            <a:ln>
              <a:noFill/>
            </a:ln>
          </p:spPr>
          <p:txBody>
            <a:bodyPr vert="horz" lIns="0" tIns="0" rIns="0" bIns="0" rtlCol="0" anchor="ctr" anchorCtr="0">
              <a:noAutofit/>
            </a:bodyPr>
            <a:lstStyle>
              <a:defPPr>
                <a:defRPr lang="en-US"/>
              </a:defPPr>
              <a:lvl1pPr marL="0" indent="0" algn="l" defTabSz="914400" rtl="0" eaLnBrk="1" latinLnBrk="0" hangingPunct="1">
                <a:lnSpc>
                  <a:spcPct val="100000"/>
                </a:lnSpc>
                <a:spcBef>
                  <a:spcPts val="1200"/>
                </a:spcBef>
                <a:buClr>
                  <a:schemeClr val="tx1"/>
                </a:buClr>
                <a:buFont typeface="Arial" panose="020B0604020202020204" pitchFamily="34" charset="0"/>
                <a:buNone/>
                <a:defRPr sz="1000" b="0" i="0" kern="1200">
                  <a:solidFill>
                    <a:schemeClr val="tx1"/>
                  </a:solidFill>
                  <a:latin typeface="+mj-lt"/>
                  <a:ea typeface="Inter Medium"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Medium"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Medium"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Medium"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DK"/>
            </a:p>
          </p:txBody>
        </p:sp>
        <p:sp>
          <p:nvSpPr>
            <p:cNvPr id="8" name="Text Placeholder 28" hidden="1">
              <a:extLst>
                <a:ext uri="{FF2B5EF4-FFF2-40B4-BE49-F238E27FC236}">
                  <a16:creationId xmlns:a16="http://schemas.microsoft.com/office/drawing/2014/main" id="{8FD04963-F105-CEBC-AF0F-2F7B633D4F2C}"/>
                </a:ext>
              </a:extLst>
            </p:cNvPr>
            <p:cNvSpPr>
              <a:spLocks noGrp="1"/>
            </p:cNvSpPr>
            <p:nvPr/>
          </p:nvSpPr>
          <p:spPr>
            <a:xfrm>
              <a:off x="8958560" y="1506330"/>
              <a:ext cx="2671116" cy="244475"/>
            </a:xfrm>
            <a:prstGeom prst="rect">
              <a:avLst/>
            </a:prstGeom>
            <a:noFill/>
            <a:ln>
              <a:noFill/>
            </a:ln>
          </p:spPr>
          <p:txBody>
            <a:bodyPr vert="horz" lIns="0" tIns="0" rIns="0" bIns="0" rtlCol="0" anchor="ctr" anchorCtr="0">
              <a:noAutofit/>
            </a:bodyPr>
            <a:lstStyle>
              <a:defPPr>
                <a:defRPr lang="en-US"/>
              </a:defPPr>
              <a:lvl1pPr marL="0" indent="0" algn="l" defTabSz="914400" rtl="0" eaLnBrk="1" latinLnBrk="0" hangingPunct="1">
                <a:lnSpc>
                  <a:spcPct val="100000"/>
                </a:lnSpc>
                <a:spcBef>
                  <a:spcPts val="1200"/>
                </a:spcBef>
                <a:buClr>
                  <a:schemeClr val="tx1"/>
                </a:buClr>
                <a:buFont typeface="Arial" panose="020B0604020202020204" pitchFamily="34" charset="0"/>
                <a:buNone/>
                <a:defRPr sz="1000" b="0" i="0" kern="1200">
                  <a:solidFill>
                    <a:schemeClr val="tx1"/>
                  </a:solidFill>
                  <a:latin typeface="+mj-lt"/>
                  <a:ea typeface="Inter Medium"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Medium"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Medium"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Medium"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DK"/>
            </a:p>
          </p:txBody>
        </p:sp>
        <p:sp>
          <p:nvSpPr>
            <p:cNvPr id="26" name="Text Placeholder 23" hidden="1">
              <a:extLst>
                <a:ext uri="{FF2B5EF4-FFF2-40B4-BE49-F238E27FC236}">
                  <a16:creationId xmlns:a16="http://schemas.microsoft.com/office/drawing/2014/main" id="{F10C1891-D52B-E89A-0DA2-5BE216F86F59}"/>
                </a:ext>
              </a:extLst>
            </p:cNvPr>
            <p:cNvSpPr>
              <a:spLocks noGrp="1"/>
            </p:cNvSpPr>
            <p:nvPr/>
          </p:nvSpPr>
          <p:spPr>
            <a:xfrm>
              <a:off x="396430" y="1506330"/>
              <a:ext cx="2671116" cy="244475"/>
            </a:xfrm>
            <a:prstGeom prst="rect">
              <a:avLst/>
            </a:prstGeom>
            <a:noFill/>
            <a:ln>
              <a:noFill/>
            </a:ln>
          </p:spPr>
          <p:txBody>
            <a:bodyPr vert="horz" lIns="0" tIns="0" rIns="0" bIns="0" rtlCol="0" anchor="ctr" anchorCtr="0">
              <a:noAutofit/>
            </a:bodyPr>
            <a:lstStyle>
              <a:defPPr>
                <a:defRPr lang="en-US"/>
              </a:defPPr>
              <a:lvl1pPr marL="0" indent="0" algn="l" defTabSz="914400" rtl="0" eaLnBrk="1" latinLnBrk="0" hangingPunct="1">
                <a:lnSpc>
                  <a:spcPct val="100000"/>
                </a:lnSpc>
                <a:spcBef>
                  <a:spcPts val="1200"/>
                </a:spcBef>
                <a:buClr>
                  <a:schemeClr val="tx1"/>
                </a:buClr>
                <a:buFont typeface="Arial" panose="020B0604020202020204" pitchFamily="34" charset="0"/>
                <a:buNone/>
                <a:defRPr sz="1000" b="0" i="0" kern="1200">
                  <a:solidFill>
                    <a:schemeClr val="tx1"/>
                  </a:solidFill>
                  <a:latin typeface="+mj-lt"/>
                  <a:ea typeface="Inter Medium"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Medium"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Medium"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Medium"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DK"/>
            </a:p>
          </p:txBody>
        </p:sp>
        <p:sp>
          <p:nvSpPr>
            <p:cNvPr id="27" name="Text Placeholder 26" hidden="1">
              <a:extLst>
                <a:ext uri="{FF2B5EF4-FFF2-40B4-BE49-F238E27FC236}">
                  <a16:creationId xmlns:a16="http://schemas.microsoft.com/office/drawing/2014/main" id="{E2D7B2E0-7384-468E-8F32-50F0A58C9159}"/>
                </a:ext>
              </a:extLst>
            </p:cNvPr>
            <p:cNvSpPr>
              <a:spLocks noGrp="1"/>
            </p:cNvSpPr>
            <p:nvPr/>
          </p:nvSpPr>
          <p:spPr>
            <a:xfrm>
              <a:off x="3250473" y="1506330"/>
              <a:ext cx="2671116" cy="244475"/>
            </a:xfrm>
            <a:prstGeom prst="rect">
              <a:avLst/>
            </a:prstGeom>
            <a:noFill/>
            <a:ln>
              <a:noFill/>
            </a:ln>
          </p:spPr>
          <p:txBody>
            <a:bodyPr vert="horz" lIns="0" tIns="0" rIns="0" bIns="0" rtlCol="0" anchor="ctr" anchorCtr="0">
              <a:noAutofit/>
            </a:bodyPr>
            <a:lstStyle>
              <a:defPPr>
                <a:defRPr lang="en-US"/>
              </a:defPPr>
              <a:lvl1pPr marL="0" indent="0" algn="l" defTabSz="914400" rtl="0" eaLnBrk="1" latinLnBrk="0" hangingPunct="1">
                <a:lnSpc>
                  <a:spcPct val="100000"/>
                </a:lnSpc>
                <a:spcBef>
                  <a:spcPts val="1200"/>
                </a:spcBef>
                <a:buClr>
                  <a:schemeClr val="tx1"/>
                </a:buClr>
                <a:buFont typeface="Arial" panose="020B0604020202020204" pitchFamily="34" charset="0"/>
                <a:buNone/>
                <a:defRPr sz="1000" b="0" i="0" kern="1200">
                  <a:solidFill>
                    <a:schemeClr val="tx1"/>
                  </a:solidFill>
                  <a:latin typeface="+mj-lt"/>
                  <a:ea typeface="Inter Medium"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Medium"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Medium"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Medium"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DK"/>
            </a:p>
          </p:txBody>
        </p:sp>
        <p:sp>
          <p:nvSpPr>
            <p:cNvPr id="28" name="Text Placeholder 27">
              <a:extLst>
                <a:ext uri="{FF2B5EF4-FFF2-40B4-BE49-F238E27FC236}">
                  <a16:creationId xmlns:a16="http://schemas.microsoft.com/office/drawing/2014/main" id="{90300B1E-54DC-3903-0691-F85A0ED41219}"/>
                </a:ext>
              </a:extLst>
            </p:cNvPr>
            <p:cNvSpPr>
              <a:spLocks noGrp="1"/>
            </p:cNvSpPr>
            <p:nvPr/>
          </p:nvSpPr>
          <p:spPr>
            <a:xfrm>
              <a:off x="6104516" y="1506330"/>
              <a:ext cx="2671116" cy="244475"/>
            </a:xfrm>
            <a:prstGeom prst="rect">
              <a:avLst/>
            </a:prstGeom>
            <a:noFill/>
            <a:ln>
              <a:noFill/>
            </a:ln>
          </p:spPr>
          <p:txBody>
            <a:bodyPr vert="horz" lIns="0" tIns="0" rIns="0" bIns="0" rtlCol="0" anchor="ctr" anchorCtr="0">
              <a:noAutofit/>
            </a:bodyPr>
            <a:lstStyle>
              <a:defPPr>
                <a:defRPr lang="en-US"/>
              </a:defPPr>
              <a:lvl1pPr marL="0" indent="0" algn="l" defTabSz="914400" rtl="0" eaLnBrk="1" latinLnBrk="0" hangingPunct="1">
                <a:lnSpc>
                  <a:spcPct val="100000"/>
                </a:lnSpc>
                <a:spcBef>
                  <a:spcPts val="1200"/>
                </a:spcBef>
                <a:buClr>
                  <a:schemeClr val="tx1"/>
                </a:buClr>
                <a:buFont typeface="Arial" panose="020B0604020202020204" pitchFamily="34" charset="0"/>
                <a:buNone/>
                <a:defRPr sz="1000" b="0" i="0" kern="1200">
                  <a:solidFill>
                    <a:schemeClr val="tx1"/>
                  </a:solidFill>
                  <a:latin typeface="+mj-lt"/>
                  <a:ea typeface="Inter Medium"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Medium"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Medium"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Medium"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DK"/>
            </a:p>
          </p:txBody>
        </p:sp>
        <p:sp>
          <p:nvSpPr>
            <p:cNvPr id="29" name="Text Placeholder 28" hidden="1">
              <a:extLst>
                <a:ext uri="{FF2B5EF4-FFF2-40B4-BE49-F238E27FC236}">
                  <a16:creationId xmlns:a16="http://schemas.microsoft.com/office/drawing/2014/main" id="{47BB5249-7E27-3E2D-ECB1-FD0B2395BDAE}"/>
                </a:ext>
              </a:extLst>
            </p:cNvPr>
            <p:cNvSpPr>
              <a:spLocks noGrp="1"/>
            </p:cNvSpPr>
            <p:nvPr/>
          </p:nvSpPr>
          <p:spPr>
            <a:xfrm>
              <a:off x="8958560" y="1506330"/>
              <a:ext cx="2671116" cy="244475"/>
            </a:xfrm>
            <a:prstGeom prst="rect">
              <a:avLst/>
            </a:prstGeom>
            <a:noFill/>
            <a:ln>
              <a:noFill/>
            </a:ln>
          </p:spPr>
          <p:txBody>
            <a:bodyPr vert="horz" lIns="0" tIns="0" rIns="0" bIns="0" rtlCol="0" anchor="ctr" anchorCtr="0">
              <a:noAutofit/>
            </a:bodyPr>
            <a:lstStyle>
              <a:defPPr>
                <a:defRPr lang="en-US"/>
              </a:defPPr>
              <a:lvl1pPr marL="0" indent="0" algn="l" defTabSz="914400" rtl="0" eaLnBrk="1" latinLnBrk="0" hangingPunct="1">
                <a:lnSpc>
                  <a:spcPct val="100000"/>
                </a:lnSpc>
                <a:spcBef>
                  <a:spcPts val="1200"/>
                </a:spcBef>
                <a:buClr>
                  <a:schemeClr val="tx1"/>
                </a:buClr>
                <a:buFont typeface="Arial" panose="020B0604020202020204" pitchFamily="34" charset="0"/>
                <a:buNone/>
                <a:defRPr sz="1000" b="0" i="0" kern="1200">
                  <a:solidFill>
                    <a:schemeClr val="tx1"/>
                  </a:solidFill>
                  <a:latin typeface="+mj-lt"/>
                  <a:ea typeface="Inter Medium"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Medium"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Medium"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Medium"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DK"/>
            </a:p>
          </p:txBody>
        </p:sp>
        <p:sp>
          <p:nvSpPr>
            <p:cNvPr id="2" name="Rounded Rectangle 56" descr="This is a timeline with an arrow pointing to the right.&#10;&#10;Along the timeline, we have these stages:&#10;Content Planning&#10;UX/Design&#10;Technical Requirements&#10;Web Development&#10;Quality Assurance&#10;Testing&#10;Launch&#10;&#10;Above Content Planning is a lightbulb icon.&#10;Above UX/Design is an icon of a clipboard with lines, dots, x's, and an arrow.&#10;Above Technical Requirements is an electrical plug icon.&#10;Above Web Development is an icon of a computer with a pie chart and lines of text on it.&#10;Above Quality Assurance is an icon of circle with half of the area covered in dots, and the other half blank. There is a check mark to the side of the circle.&#10;Above Testing is a person with a speech bubble by their head.&#10;Above Launch is a computer with a cursor on it.&#10;&#10;&#10;Beneath each stage are two icons. One icon is a person with open arms and an eye icon next to their body, meant to represent Accessibility.&#10;&#10;The other icon is a magnifying glass with a jagged line going up and to the right through it, meant to represent Search Engine Optimization (SEO).&#10;&#10;Underneath Content Planning, for Accessibility, there is the label &quot;Clarity&quot;. For SEO, there is the label &quot;Competitive Gaps&quot;.&#10;&#10;Underneath UX/Design, for SEO, there is the label &quot;Accessible Design&quot; for Accessibility and &quot;Semantic Structure&quot; for SEO.&#10;&#10;Underneath Technical Requirements, there is the label &quot;Accessibility Requirements&quot; for Accessibility and &quot;Open to Crawling and AI&quot; for SEO.&#10;&#10;Underneath Web Development, there is the label &quot;Reusable Components&quot; for Accessibility and &quot;Content Tagging&quot; for SEO.&#10;&#10;Underneath Quality Assurance, there is the label &quot;Check all Metadata&quot; for both Accessibility and SEO.&#10;&#10;Underneath Testing, there is the label &quot;Verify Strong UX&quot; for both Accessibility and SEO.&#10;&#10;Underneath Launch, there is the label &quot;Collect Feedback and Check Scores&quot; for Accessibility and &quot;Report on Conversions and Time on Page&quot; for SEO.">
              <a:extLst>
                <a:ext uri="{FF2B5EF4-FFF2-40B4-BE49-F238E27FC236}">
                  <a16:creationId xmlns:a16="http://schemas.microsoft.com/office/drawing/2014/main" id="{38B9DEBA-23FC-0524-181A-02F374DEE47C}"/>
                </a:ext>
                <a:ext uri="{C183D7F6-B498-43B3-948B-1728B52AA6E4}">
                  <adec:decorative xmlns:adec="http://schemas.microsoft.com/office/drawing/2017/decorative" val="0"/>
                </a:ext>
              </a:extLst>
            </p:cNvPr>
            <p:cNvSpPr/>
            <p:nvPr/>
          </p:nvSpPr>
          <p:spPr>
            <a:xfrm>
              <a:off x="400255" y="1308143"/>
              <a:ext cx="11651616" cy="3708566"/>
            </a:xfrm>
            <a:prstGeom prst="roundRect">
              <a:avLst>
                <a:gd name="adj" fmla="val 5364"/>
              </a:avLst>
            </a:prstGeom>
            <a:solidFill>
              <a:schemeClr val="bg1"/>
            </a:solidFill>
            <a:ln>
              <a:noFill/>
            </a:ln>
            <a:effectLst>
              <a:outerShdw blurRad="317500" dist="127000" dir="54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DK" b="1" i="0">
                <a:latin typeface="Arial" panose="020B0604020202020204" pitchFamily="34" charset="0"/>
              </a:endParaRPr>
            </a:p>
          </p:txBody>
        </p:sp>
        <p:sp>
          <p:nvSpPr>
            <p:cNvPr id="480" name="TextBox 479">
              <a:extLst>
                <a:ext uri="{FF2B5EF4-FFF2-40B4-BE49-F238E27FC236}">
                  <a16:creationId xmlns:a16="http://schemas.microsoft.com/office/drawing/2014/main" id="{3E37D8C6-7EB2-144E-FBBC-1DB28CB47FF8}"/>
                </a:ext>
              </a:extLst>
            </p:cNvPr>
            <p:cNvSpPr txBox="1"/>
            <p:nvPr/>
          </p:nvSpPr>
          <p:spPr>
            <a:xfrm>
              <a:off x="10355527" y="4339996"/>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Arial"/>
                </a:rPr>
                <a:t>Report on </a:t>
              </a:r>
              <a:endParaRPr lang="en-US" dirty="0"/>
            </a:p>
            <a:p>
              <a:r>
                <a:rPr lang="en-US" sz="1200" dirty="0">
                  <a:cs typeface="Arial"/>
                </a:rPr>
                <a:t>Conversions</a:t>
              </a:r>
              <a:endParaRPr lang="en-US">
                <a:cs typeface="Arial"/>
              </a:endParaRPr>
            </a:p>
            <a:p>
              <a:r>
                <a:rPr lang="en-US" sz="1200" dirty="0">
                  <a:cs typeface="Arial"/>
                </a:rPr>
                <a:t>&amp; Time on Page</a:t>
              </a:r>
              <a:endParaRPr lang="en-US" dirty="0">
                <a:cs typeface="Arial"/>
              </a:endParaRPr>
            </a:p>
          </p:txBody>
        </p:sp>
        <p:pic>
          <p:nvPicPr>
            <p:cNvPr id="479" name="Picture 478" descr="A magnifying glass with a jagged line going through it, up and to the right to represent an increase.">
              <a:extLst>
                <a:ext uri="{FF2B5EF4-FFF2-40B4-BE49-F238E27FC236}">
                  <a16:creationId xmlns:a16="http://schemas.microsoft.com/office/drawing/2014/main" id="{E474670F-BCBD-4910-086F-4ABF42ADC5DC}"/>
                </a:ext>
              </a:extLst>
            </p:cNvPr>
            <p:cNvPicPr>
              <a:picLocks noChangeAspect="1"/>
            </p:cNvPicPr>
            <p:nvPr/>
          </p:nvPicPr>
          <p:blipFill>
            <a:blip r:embed="rId3"/>
            <a:stretch>
              <a:fillRect/>
            </a:stretch>
          </p:blipFill>
          <p:spPr>
            <a:xfrm>
              <a:off x="10005473" y="4473493"/>
              <a:ext cx="332178" cy="338240"/>
            </a:xfrm>
            <a:prstGeom prst="rect">
              <a:avLst/>
            </a:prstGeom>
          </p:spPr>
        </p:pic>
        <p:sp>
          <p:nvSpPr>
            <p:cNvPr id="482" name="TextBox 481">
              <a:extLst>
                <a:ext uri="{FF2B5EF4-FFF2-40B4-BE49-F238E27FC236}">
                  <a16:creationId xmlns:a16="http://schemas.microsoft.com/office/drawing/2014/main" id="{9D656536-84C0-6E17-9DF9-C97061719A28}"/>
                </a:ext>
              </a:extLst>
            </p:cNvPr>
            <p:cNvSpPr txBox="1"/>
            <p:nvPr/>
          </p:nvSpPr>
          <p:spPr>
            <a:xfrm>
              <a:off x="10329250" y="3914007"/>
              <a:ext cx="1718441"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Arial"/>
                </a:rPr>
                <a:t>Collect Feedback and Check Scores</a:t>
              </a:r>
              <a:endParaRPr lang="en-US" dirty="0"/>
            </a:p>
          </p:txBody>
        </p:sp>
        <p:pic>
          <p:nvPicPr>
            <p:cNvPr id="481" name="Picture 480" descr="A figure of a body with open arms and an eye next to it, meant to represent accessibility.">
              <a:extLst>
                <a:ext uri="{FF2B5EF4-FFF2-40B4-BE49-F238E27FC236}">
                  <a16:creationId xmlns:a16="http://schemas.microsoft.com/office/drawing/2014/main" id="{7DE4623B-416F-C059-5C42-B58D1868DE69}"/>
                </a:ext>
              </a:extLst>
            </p:cNvPr>
            <p:cNvPicPr>
              <a:picLocks noChangeAspect="1"/>
            </p:cNvPicPr>
            <p:nvPr/>
          </p:nvPicPr>
          <p:blipFill>
            <a:blip r:embed="rId4"/>
            <a:stretch>
              <a:fillRect/>
            </a:stretch>
          </p:blipFill>
          <p:spPr>
            <a:xfrm>
              <a:off x="9997304" y="3911361"/>
              <a:ext cx="329242" cy="353324"/>
            </a:xfrm>
            <a:prstGeom prst="rect">
              <a:avLst/>
            </a:prstGeom>
          </p:spPr>
        </p:pic>
        <p:sp>
          <p:nvSpPr>
            <p:cNvPr id="15" name="Text Placeholder 24" descr="Launch">
              <a:extLst>
                <a:ext uri="{FF2B5EF4-FFF2-40B4-BE49-F238E27FC236}">
                  <a16:creationId xmlns:a16="http://schemas.microsoft.com/office/drawing/2014/main" id="{BDD2BA52-DF97-2466-146F-51288E7B02F9}"/>
                </a:ext>
              </a:extLst>
            </p:cNvPr>
            <p:cNvSpPr>
              <a:spLocks noGrp="1"/>
            </p:cNvSpPr>
            <p:nvPr/>
          </p:nvSpPr>
          <p:spPr>
            <a:xfrm>
              <a:off x="9999041" y="3349147"/>
              <a:ext cx="1408412" cy="423449"/>
            </a:xfrm>
            <a:prstGeom prst="roundRect">
              <a:avLst/>
            </a:prstGeom>
            <a:solidFill>
              <a:srgbClr val="0C4CD3"/>
            </a:solidFill>
          </p:spPr>
          <p:txBody>
            <a:bodyPr vert="horz" lIns="0" tIns="0" rIns="0" bIns="0" rtlCol="0" anchor="ctr">
              <a:noAutofit/>
            </a:bodyPr>
            <a:lstStyle>
              <a:defPPr>
                <a:defRPr lang="en-US"/>
              </a:defPPr>
              <a:lvl1pPr marL="0" indent="0" algn="ctr" defTabSz="914400" rtl="0" eaLnBrk="1" latinLnBrk="0" hangingPunct="1">
                <a:lnSpc>
                  <a:spcPct val="100000"/>
                </a:lnSpc>
                <a:spcBef>
                  <a:spcPts val="0"/>
                </a:spcBef>
                <a:buClr>
                  <a:schemeClr val="tx1"/>
                </a:buClr>
                <a:buFont typeface="Arial" panose="020B0604020202020204" pitchFamily="34" charset="0"/>
                <a:buNone/>
                <a:defRPr sz="1050" b="0" i="0" kern="1200">
                  <a:solidFill>
                    <a:schemeClr val="bg1"/>
                  </a:solidFill>
                  <a:latin typeface="+mn-lt"/>
                  <a:ea typeface="Inter Medium" panose="02000503000000020004" pitchFamily="2" charset="0"/>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b="0" i="0" kern="1200">
                  <a:solidFill>
                    <a:schemeClr val="tx1"/>
                  </a:solidFill>
                  <a:latin typeface="Arial" panose="020B0604020202020204" pitchFamily="34" charset="0"/>
                  <a:ea typeface="Inter Medium" panose="02000503000000020004" pitchFamily="2" charset="0"/>
                  <a:cs typeface="+mn-cs"/>
                </a:defRPr>
              </a:lvl2pPr>
              <a:lvl3pPr marL="1117600" indent="-203200" algn="l" defTabSz="914400" rtl="0" eaLnBrk="1" latinLnBrk="0" hangingPunct="1">
                <a:lnSpc>
                  <a:spcPct val="100000"/>
                </a:lnSpc>
                <a:spcBef>
                  <a:spcPts val="500"/>
                </a:spcBef>
                <a:buClr>
                  <a:schemeClr val="tx1"/>
                </a:buClr>
                <a:buFont typeface="Arial" panose="020B0604020202020204" pitchFamily="34" charset="0"/>
                <a:buChar char="•"/>
                <a:defRPr sz="1400" b="0" i="0" kern="1200">
                  <a:solidFill>
                    <a:schemeClr val="tx1"/>
                  </a:solidFill>
                  <a:latin typeface="Arial" panose="020B0604020202020204" pitchFamily="34" charset="0"/>
                  <a:ea typeface="Inter Medium" panose="02000503000000020004" pitchFamily="2" charset="0"/>
                  <a:cs typeface="+mn-cs"/>
                </a:defRPr>
              </a:lvl3pPr>
              <a:lvl4pPr marL="1574800" indent="-203200" algn="l" defTabSz="914400" rtl="0" eaLnBrk="1" latinLnBrk="0" hangingPunct="1">
                <a:lnSpc>
                  <a:spcPct val="100000"/>
                </a:lnSpc>
                <a:spcBef>
                  <a:spcPts val="500"/>
                </a:spcBef>
                <a:buClr>
                  <a:schemeClr val="tx1"/>
                </a:buClr>
                <a:buFont typeface="Arial" panose="020B0604020202020204" pitchFamily="34" charset="0"/>
                <a:buChar char="•"/>
                <a:defRPr sz="1200" b="0" i="0" kern="1200">
                  <a:solidFill>
                    <a:schemeClr val="tx1"/>
                  </a:solidFill>
                  <a:latin typeface="Arial" panose="020B0604020202020204" pitchFamily="34" charset="0"/>
                  <a:ea typeface="Inter Medium" panose="02000503000000020004" pitchFamily="2" charset="0"/>
                  <a:cs typeface="+mn-cs"/>
                </a:defRPr>
              </a:lvl4pPr>
              <a:lvl5pPr marL="1981200" indent="-152400" algn="l" defTabSz="914400" rtl="0" eaLnBrk="1" latinLnBrk="0" hangingPunct="1">
                <a:lnSpc>
                  <a:spcPct val="100000"/>
                </a:lnSpc>
                <a:spcBef>
                  <a:spcPts val="500"/>
                </a:spcBef>
                <a:buClr>
                  <a:schemeClr val="tx1"/>
                </a:buClr>
                <a:buFont typeface="Arial" panose="020B0604020202020204" pitchFamily="34" charset="0"/>
                <a:buChar char="•"/>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rgbClr val="FFFFFF"/>
                  </a:solidFill>
                  <a:latin typeface="+mj-lt"/>
                </a:rPr>
                <a:t>Launch</a:t>
              </a:r>
              <a:endParaRPr lang="en-US" sz="1200" b="1" dirty="0">
                <a:solidFill>
                  <a:srgbClr val="FFFFFF"/>
                </a:solidFill>
                <a:latin typeface="+mj-lt"/>
                <a:cs typeface="Arial"/>
              </a:endParaRPr>
            </a:p>
          </p:txBody>
        </p:sp>
        <p:pic>
          <p:nvPicPr>
            <p:cNvPr id="50" name="Picture 49" descr="A blue and black logo&#10;&#10;AI-generated content may be incorrect." hidden="1">
              <a:extLst>
                <a:ext uri="{FF2B5EF4-FFF2-40B4-BE49-F238E27FC236}">
                  <a16:creationId xmlns:a16="http://schemas.microsoft.com/office/drawing/2014/main" id="{316526D6-B345-6ADB-77DF-C5CAF4F67B16}"/>
                </a:ext>
              </a:extLst>
            </p:cNvPr>
            <p:cNvPicPr>
              <a:picLocks noChangeAspect="1"/>
            </p:cNvPicPr>
            <p:nvPr/>
          </p:nvPicPr>
          <p:blipFill>
            <a:blip r:embed="rId3"/>
            <a:stretch>
              <a:fillRect/>
            </a:stretch>
          </p:blipFill>
          <p:spPr>
            <a:xfrm>
              <a:off x="873020" y="4496586"/>
              <a:ext cx="332178" cy="338240"/>
            </a:xfrm>
            <a:prstGeom prst="rect">
              <a:avLst/>
            </a:prstGeom>
          </p:spPr>
        </p:pic>
        <p:pic>
          <p:nvPicPr>
            <p:cNvPr id="17" name="Graphic 4" descr="A computer with a cursor on it.">
              <a:extLst>
                <a:ext uri="{FF2B5EF4-FFF2-40B4-BE49-F238E27FC236}">
                  <a16:creationId xmlns:a16="http://schemas.microsoft.com/office/drawing/2014/main" id="{D6275E19-24B0-EFFF-BA75-E91C6BF77E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238946" y="2263337"/>
              <a:ext cx="952500" cy="952500"/>
            </a:xfrm>
            <a:prstGeom prst="rect">
              <a:avLst/>
            </a:prstGeom>
          </p:spPr>
        </p:pic>
        <p:sp>
          <p:nvSpPr>
            <p:cNvPr id="478" name="TextBox 477">
              <a:extLst>
                <a:ext uri="{FF2B5EF4-FFF2-40B4-BE49-F238E27FC236}">
                  <a16:creationId xmlns:a16="http://schemas.microsoft.com/office/drawing/2014/main" id="{EE3F974C-8AC1-FC4E-226C-1FFB872C51B3}"/>
                </a:ext>
              </a:extLst>
            </p:cNvPr>
            <p:cNvSpPr txBox="1"/>
            <p:nvPr/>
          </p:nvSpPr>
          <p:spPr>
            <a:xfrm>
              <a:off x="8886515" y="442041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Verify Strong</a:t>
              </a:r>
            </a:p>
            <a:p>
              <a:r>
                <a:rPr lang="en-US" sz="1200">
                  <a:cs typeface="Arial"/>
                </a:rPr>
                <a:t>UX</a:t>
              </a:r>
            </a:p>
          </p:txBody>
        </p:sp>
        <p:pic>
          <p:nvPicPr>
            <p:cNvPr id="477" name="Picture 476" descr="A magnifying glass with a jagged line going through it, up and to the right to represent an increase.">
              <a:extLst>
                <a:ext uri="{FF2B5EF4-FFF2-40B4-BE49-F238E27FC236}">
                  <a16:creationId xmlns:a16="http://schemas.microsoft.com/office/drawing/2014/main" id="{4943856C-DA6A-34B3-B4F6-0FF874AC33E8}"/>
                </a:ext>
              </a:extLst>
            </p:cNvPr>
            <p:cNvPicPr>
              <a:picLocks noChangeAspect="1"/>
            </p:cNvPicPr>
            <p:nvPr/>
          </p:nvPicPr>
          <p:blipFill>
            <a:blip r:embed="rId3"/>
            <a:stretch>
              <a:fillRect/>
            </a:stretch>
          </p:blipFill>
          <p:spPr>
            <a:xfrm>
              <a:off x="8539201" y="4461948"/>
              <a:ext cx="332178" cy="338240"/>
            </a:xfrm>
            <a:prstGeom prst="rect">
              <a:avLst/>
            </a:prstGeom>
          </p:spPr>
        </p:pic>
        <p:sp>
          <p:nvSpPr>
            <p:cNvPr id="476" name="TextBox 475">
              <a:extLst>
                <a:ext uri="{FF2B5EF4-FFF2-40B4-BE49-F238E27FC236}">
                  <a16:creationId xmlns:a16="http://schemas.microsoft.com/office/drawing/2014/main" id="{0005E531-CC18-710D-9C7B-98D5D533C951}"/>
                </a:ext>
              </a:extLst>
            </p:cNvPr>
            <p:cNvSpPr txBox="1"/>
            <p:nvPr/>
          </p:nvSpPr>
          <p:spPr>
            <a:xfrm>
              <a:off x="8877707" y="391241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Verify Strong</a:t>
              </a:r>
            </a:p>
            <a:p>
              <a:r>
                <a:rPr lang="en-US" sz="1200">
                  <a:cs typeface="Arial"/>
                </a:rPr>
                <a:t>UX</a:t>
              </a:r>
            </a:p>
          </p:txBody>
        </p:sp>
        <p:pic>
          <p:nvPicPr>
            <p:cNvPr id="475" name="Picture 474" descr="A figure of a body with open arms and an eye next to it, meant to represent accessibility.">
              <a:extLst>
                <a:ext uri="{FF2B5EF4-FFF2-40B4-BE49-F238E27FC236}">
                  <a16:creationId xmlns:a16="http://schemas.microsoft.com/office/drawing/2014/main" id="{09E08FD0-F620-6224-BEDF-D9EF35BE967E}"/>
                </a:ext>
              </a:extLst>
            </p:cNvPr>
            <p:cNvPicPr>
              <a:picLocks noChangeAspect="1"/>
            </p:cNvPicPr>
            <p:nvPr/>
          </p:nvPicPr>
          <p:blipFill>
            <a:blip r:embed="rId4"/>
            <a:stretch>
              <a:fillRect/>
            </a:stretch>
          </p:blipFill>
          <p:spPr>
            <a:xfrm>
              <a:off x="8519486" y="3922907"/>
              <a:ext cx="329242" cy="353324"/>
            </a:xfrm>
            <a:prstGeom prst="rect">
              <a:avLst/>
            </a:prstGeom>
          </p:spPr>
        </p:pic>
        <p:sp>
          <p:nvSpPr>
            <p:cNvPr id="14" name="Text Placeholder 24" descr="Testing">
              <a:extLst>
                <a:ext uri="{FF2B5EF4-FFF2-40B4-BE49-F238E27FC236}">
                  <a16:creationId xmlns:a16="http://schemas.microsoft.com/office/drawing/2014/main" id="{01760D8A-934E-52E6-FE21-86F42A7CD55E}"/>
                </a:ext>
              </a:extLst>
            </p:cNvPr>
            <p:cNvSpPr>
              <a:spLocks noGrp="1"/>
            </p:cNvSpPr>
            <p:nvPr/>
          </p:nvSpPr>
          <p:spPr>
            <a:xfrm>
              <a:off x="8450896" y="3349147"/>
              <a:ext cx="1408412" cy="423449"/>
            </a:xfrm>
            <a:prstGeom prst="roundRect">
              <a:avLst/>
            </a:prstGeom>
            <a:solidFill>
              <a:srgbClr val="CBFAF7"/>
            </a:solidFill>
          </p:spPr>
          <p:txBody>
            <a:bodyPr vert="horz" lIns="0" tIns="0" rIns="0" bIns="0" rtlCol="0" anchor="ctr">
              <a:noAutofit/>
            </a:bodyPr>
            <a:lstStyle>
              <a:defPPr>
                <a:defRPr lang="en-US"/>
              </a:defPPr>
              <a:lvl1pPr marL="0" indent="0" algn="ctr" defTabSz="914400" rtl="0" eaLnBrk="1" latinLnBrk="0" hangingPunct="1">
                <a:lnSpc>
                  <a:spcPct val="100000"/>
                </a:lnSpc>
                <a:spcBef>
                  <a:spcPts val="0"/>
                </a:spcBef>
                <a:buClr>
                  <a:schemeClr val="tx1"/>
                </a:buClr>
                <a:buFont typeface="Arial" panose="020B0604020202020204" pitchFamily="34" charset="0"/>
                <a:buNone/>
                <a:defRPr sz="1050" b="0" i="0" kern="1200">
                  <a:solidFill>
                    <a:schemeClr val="bg1"/>
                  </a:solidFill>
                  <a:latin typeface="+mn-lt"/>
                  <a:ea typeface="Inter Medium" panose="02000503000000020004" pitchFamily="2" charset="0"/>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b="0" i="0" kern="1200">
                  <a:solidFill>
                    <a:schemeClr val="tx1"/>
                  </a:solidFill>
                  <a:latin typeface="Arial" panose="020B0604020202020204" pitchFamily="34" charset="0"/>
                  <a:ea typeface="Inter Medium" panose="02000503000000020004" pitchFamily="2" charset="0"/>
                  <a:cs typeface="+mn-cs"/>
                </a:defRPr>
              </a:lvl2pPr>
              <a:lvl3pPr marL="1117600" indent="-203200" algn="l" defTabSz="914400" rtl="0" eaLnBrk="1" latinLnBrk="0" hangingPunct="1">
                <a:lnSpc>
                  <a:spcPct val="100000"/>
                </a:lnSpc>
                <a:spcBef>
                  <a:spcPts val="500"/>
                </a:spcBef>
                <a:buClr>
                  <a:schemeClr val="tx1"/>
                </a:buClr>
                <a:buFont typeface="Arial" panose="020B0604020202020204" pitchFamily="34" charset="0"/>
                <a:buChar char="•"/>
                <a:defRPr sz="1400" b="0" i="0" kern="1200">
                  <a:solidFill>
                    <a:schemeClr val="tx1"/>
                  </a:solidFill>
                  <a:latin typeface="Arial" panose="020B0604020202020204" pitchFamily="34" charset="0"/>
                  <a:ea typeface="Inter Medium" panose="02000503000000020004" pitchFamily="2" charset="0"/>
                  <a:cs typeface="+mn-cs"/>
                </a:defRPr>
              </a:lvl3pPr>
              <a:lvl4pPr marL="1574800" indent="-203200" algn="l" defTabSz="914400" rtl="0" eaLnBrk="1" latinLnBrk="0" hangingPunct="1">
                <a:lnSpc>
                  <a:spcPct val="100000"/>
                </a:lnSpc>
                <a:spcBef>
                  <a:spcPts val="500"/>
                </a:spcBef>
                <a:buClr>
                  <a:schemeClr val="tx1"/>
                </a:buClr>
                <a:buFont typeface="Arial" panose="020B0604020202020204" pitchFamily="34" charset="0"/>
                <a:buChar char="•"/>
                <a:defRPr sz="1200" b="0" i="0" kern="1200">
                  <a:solidFill>
                    <a:schemeClr val="tx1"/>
                  </a:solidFill>
                  <a:latin typeface="Arial" panose="020B0604020202020204" pitchFamily="34" charset="0"/>
                  <a:ea typeface="Inter Medium" panose="02000503000000020004" pitchFamily="2" charset="0"/>
                  <a:cs typeface="+mn-cs"/>
                </a:defRPr>
              </a:lvl4pPr>
              <a:lvl5pPr marL="1981200" indent="-152400" algn="l" defTabSz="914400" rtl="0" eaLnBrk="1" latinLnBrk="0" hangingPunct="1">
                <a:lnSpc>
                  <a:spcPct val="100000"/>
                </a:lnSpc>
                <a:spcBef>
                  <a:spcPts val="500"/>
                </a:spcBef>
                <a:buClr>
                  <a:schemeClr val="tx1"/>
                </a:buClr>
                <a:buFont typeface="Arial" panose="020B0604020202020204" pitchFamily="34" charset="0"/>
                <a:buChar char="•"/>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b="1" dirty="0">
                  <a:solidFill>
                    <a:schemeClr val="tx1"/>
                  </a:solidFill>
                  <a:latin typeface="+mj-lt"/>
                </a:rPr>
                <a:t>Testing</a:t>
              </a:r>
              <a:endParaRPr lang="en-US" sz="1200" b="1" dirty="0">
                <a:solidFill>
                  <a:schemeClr val="tx1"/>
                </a:solidFill>
                <a:latin typeface="+mj-lt"/>
                <a:cs typeface="Arial"/>
              </a:endParaRPr>
            </a:p>
          </p:txBody>
        </p:sp>
        <p:pic>
          <p:nvPicPr>
            <p:cNvPr id="46" name="Picture 45" descr="A person with a speech bubble beside them.">
              <a:extLst>
                <a:ext uri="{FF2B5EF4-FFF2-40B4-BE49-F238E27FC236}">
                  <a16:creationId xmlns:a16="http://schemas.microsoft.com/office/drawing/2014/main" id="{48A856FE-1B57-9DE0-645D-49C18A23A33C}"/>
                </a:ext>
              </a:extLst>
            </p:cNvPr>
            <p:cNvPicPr>
              <a:picLocks noChangeAspect="1"/>
            </p:cNvPicPr>
            <p:nvPr/>
          </p:nvPicPr>
          <p:blipFill>
            <a:blip r:embed="rId7"/>
            <a:stretch>
              <a:fillRect/>
            </a:stretch>
          </p:blipFill>
          <p:spPr>
            <a:xfrm>
              <a:off x="8687809" y="2248839"/>
              <a:ext cx="952500" cy="952500"/>
            </a:xfrm>
            <a:prstGeom prst="rect">
              <a:avLst/>
            </a:prstGeom>
          </p:spPr>
        </p:pic>
        <p:sp>
          <p:nvSpPr>
            <p:cNvPr id="472" name="TextBox 471">
              <a:extLst>
                <a:ext uri="{FF2B5EF4-FFF2-40B4-BE49-F238E27FC236}">
                  <a16:creationId xmlns:a16="http://schemas.microsoft.com/office/drawing/2014/main" id="{4216B37D-01DE-8D8F-D75D-356D946F906F}"/>
                </a:ext>
              </a:extLst>
            </p:cNvPr>
            <p:cNvSpPr txBox="1"/>
            <p:nvPr/>
          </p:nvSpPr>
          <p:spPr>
            <a:xfrm>
              <a:off x="7307527" y="4397326"/>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Check All</a:t>
              </a:r>
            </a:p>
            <a:p>
              <a:r>
                <a:rPr lang="en-US" sz="1200">
                  <a:cs typeface="Arial"/>
                </a:rPr>
                <a:t>Metadata</a:t>
              </a:r>
            </a:p>
          </p:txBody>
        </p:sp>
        <p:pic>
          <p:nvPicPr>
            <p:cNvPr id="471" name="Picture 470" descr="A magnifying glass with a jagged line going through it, up and to the right to represent an increase.">
              <a:extLst>
                <a:ext uri="{FF2B5EF4-FFF2-40B4-BE49-F238E27FC236}">
                  <a16:creationId xmlns:a16="http://schemas.microsoft.com/office/drawing/2014/main" id="{06259272-DC71-A379-BD02-A0E0CC03A279}"/>
                </a:ext>
              </a:extLst>
            </p:cNvPr>
            <p:cNvPicPr>
              <a:picLocks noChangeAspect="1"/>
            </p:cNvPicPr>
            <p:nvPr/>
          </p:nvPicPr>
          <p:blipFill>
            <a:blip r:embed="rId3"/>
            <a:stretch>
              <a:fillRect/>
            </a:stretch>
          </p:blipFill>
          <p:spPr>
            <a:xfrm>
              <a:off x="6911292" y="4438858"/>
              <a:ext cx="332178" cy="338240"/>
            </a:xfrm>
            <a:prstGeom prst="rect">
              <a:avLst/>
            </a:prstGeom>
          </p:spPr>
        </p:pic>
        <p:sp>
          <p:nvSpPr>
            <p:cNvPr id="474" name="TextBox 473">
              <a:extLst>
                <a:ext uri="{FF2B5EF4-FFF2-40B4-BE49-F238E27FC236}">
                  <a16:creationId xmlns:a16="http://schemas.microsoft.com/office/drawing/2014/main" id="{E93A9687-6D37-512C-9755-8BFAC67AACB2}"/>
                </a:ext>
              </a:extLst>
            </p:cNvPr>
            <p:cNvSpPr txBox="1"/>
            <p:nvPr/>
          </p:nvSpPr>
          <p:spPr>
            <a:xfrm>
              <a:off x="7307526" y="391241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Check All</a:t>
              </a:r>
            </a:p>
            <a:p>
              <a:r>
                <a:rPr lang="en-US" sz="1200">
                  <a:cs typeface="Arial"/>
                </a:rPr>
                <a:t>Metadata</a:t>
              </a:r>
            </a:p>
          </p:txBody>
        </p:sp>
        <p:pic>
          <p:nvPicPr>
            <p:cNvPr id="473" name="Picture 472" descr="A figure of a body with open arms and an eye next to it, meant to represent accessibility.">
              <a:extLst>
                <a:ext uri="{FF2B5EF4-FFF2-40B4-BE49-F238E27FC236}">
                  <a16:creationId xmlns:a16="http://schemas.microsoft.com/office/drawing/2014/main" id="{13C2C432-77E6-BD6C-E393-B2D60DAAFAF5}"/>
                </a:ext>
              </a:extLst>
            </p:cNvPr>
            <p:cNvPicPr>
              <a:picLocks noChangeAspect="1"/>
            </p:cNvPicPr>
            <p:nvPr/>
          </p:nvPicPr>
          <p:blipFill>
            <a:blip r:embed="rId4"/>
            <a:stretch>
              <a:fillRect/>
            </a:stretch>
          </p:blipFill>
          <p:spPr>
            <a:xfrm>
              <a:off x="6914668" y="3922907"/>
              <a:ext cx="329242" cy="353324"/>
            </a:xfrm>
            <a:prstGeom prst="rect">
              <a:avLst/>
            </a:prstGeom>
          </p:spPr>
        </p:pic>
        <p:sp>
          <p:nvSpPr>
            <p:cNvPr id="13" name="Text Placeholder 24" descr="Quality Assurance">
              <a:extLst>
                <a:ext uri="{FF2B5EF4-FFF2-40B4-BE49-F238E27FC236}">
                  <a16:creationId xmlns:a16="http://schemas.microsoft.com/office/drawing/2014/main" id="{EC826479-C8CD-7A05-EA69-1105A98394FC}"/>
                </a:ext>
              </a:extLst>
            </p:cNvPr>
            <p:cNvSpPr>
              <a:spLocks noGrp="1"/>
            </p:cNvSpPr>
            <p:nvPr/>
          </p:nvSpPr>
          <p:spPr>
            <a:xfrm>
              <a:off x="6902753" y="3349147"/>
              <a:ext cx="1408412" cy="423449"/>
            </a:xfrm>
            <a:prstGeom prst="roundRect">
              <a:avLst/>
            </a:prstGeom>
            <a:solidFill>
              <a:srgbClr val="C9D9FD"/>
            </a:solidFill>
          </p:spPr>
          <p:txBody>
            <a:bodyPr vert="horz" lIns="0" tIns="0" rIns="0" bIns="0" rtlCol="0" anchor="ctr">
              <a:noAutofit/>
            </a:bodyPr>
            <a:lstStyle>
              <a:defPPr>
                <a:defRPr lang="en-US"/>
              </a:defPPr>
              <a:lvl1pPr marL="0" indent="0" algn="ctr" defTabSz="914400" rtl="0" eaLnBrk="1" latinLnBrk="0" hangingPunct="1">
                <a:lnSpc>
                  <a:spcPct val="100000"/>
                </a:lnSpc>
                <a:spcBef>
                  <a:spcPts val="0"/>
                </a:spcBef>
                <a:buClr>
                  <a:schemeClr val="tx1"/>
                </a:buClr>
                <a:buFont typeface="Arial" panose="020B0604020202020204" pitchFamily="34" charset="0"/>
                <a:buNone/>
                <a:defRPr sz="1050" b="0" i="0" kern="1200">
                  <a:solidFill>
                    <a:schemeClr val="bg1"/>
                  </a:solidFill>
                  <a:latin typeface="+mn-lt"/>
                  <a:ea typeface="Inter Medium" panose="02000503000000020004" pitchFamily="2" charset="0"/>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b="0" i="0" kern="1200">
                  <a:solidFill>
                    <a:schemeClr val="tx1"/>
                  </a:solidFill>
                  <a:latin typeface="Arial" panose="020B0604020202020204" pitchFamily="34" charset="0"/>
                  <a:ea typeface="Inter Medium" panose="02000503000000020004" pitchFamily="2" charset="0"/>
                  <a:cs typeface="+mn-cs"/>
                </a:defRPr>
              </a:lvl2pPr>
              <a:lvl3pPr marL="1117600" indent="-203200" algn="l" defTabSz="914400" rtl="0" eaLnBrk="1" latinLnBrk="0" hangingPunct="1">
                <a:lnSpc>
                  <a:spcPct val="100000"/>
                </a:lnSpc>
                <a:spcBef>
                  <a:spcPts val="500"/>
                </a:spcBef>
                <a:buClr>
                  <a:schemeClr val="tx1"/>
                </a:buClr>
                <a:buFont typeface="Arial" panose="020B0604020202020204" pitchFamily="34" charset="0"/>
                <a:buChar char="•"/>
                <a:defRPr sz="1400" b="0" i="0" kern="1200">
                  <a:solidFill>
                    <a:schemeClr val="tx1"/>
                  </a:solidFill>
                  <a:latin typeface="Arial" panose="020B0604020202020204" pitchFamily="34" charset="0"/>
                  <a:ea typeface="Inter Medium" panose="02000503000000020004" pitchFamily="2" charset="0"/>
                  <a:cs typeface="+mn-cs"/>
                </a:defRPr>
              </a:lvl3pPr>
              <a:lvl4pPr marL="1574800" indent="-203200" algn="l" defTabSz="914400" rtl="0" eaLnBrk="1" latinLnBrk="0" hangingPunct="1">
                <a:lnSpc>
                  <a:spcPct val="100000"/>
                </a:lnSpc>
                <a:spcBef>
                  <a:spcPts val="500"/>
                </a:spcBef>
                <a:buClr>
                  <a:schemeClr val="tx1"/>
                </a:buClr>
                <a:buFont typeface="Arial" panose="020B0604020202020204" pitchFamily="34" charset="0"/>
                <a:buChar char="•"/>
                <a:defRPr sz="1200" b="0" i="0" kern="1200">
                  <a:solidFill>
                    <a:schemeClr val="tx1"/>
                  </a:solidFill>
                  <a:latin typeface="Arial" panose="020B0604020202020204" pitchFamily="34" charset="0"/>
                  <a:ea typeface="Inter Medium" panose="02000503000000020004" pitchFamily="2" charset="0"/>
                  <a:cs typeface="+mn-cs"/>
                </a:defRPr>
              </a:lvl4pPr>
              <a:lvl5pPr marL="1981200" indent="-152400" algn="l" defTabSz="914400" rtl="0" eaLnBrk="1" latinLnBrk="0" hangingPunct="1">
                <a:lnSpc>
                  <a:spcPct val="100000"/>
                </a:lnSpc>
                <a:spcBef>
                  <a:spcPts val="500"/>
                </a:spcBef>
                <a:buClr>
                  <a:schemeClr val="tx1"/>
                </a:buClr>
                <a:buFont typeface="Arial" panose="020B0604020202020204" pitchFamily="34" charset="0"/>
                <a:buChar char="•"/>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tx1"/>
                  </a:solidFill>
                  <a:latin typeface="+mj-lt"/>
                </a:rPr>
                <a:t>Quality Assurance</a:t>
              </a:r>
              <a:endParaRPr lang="en-US">
                <a:solidFill>
                  <a:schemeClr val="tx1"/>
                </a:solidFill>
              </a:endParaRPr>
            </a:p>
          </p:txBody>
        </p:sp>
        <p:pic>
          <p:nvPicPr>
            <p:cNvPr id="47" name="Picture 46" descr="A circle with dots in one half and blank space in the other half. There is a check mark to the side of the circle.">
              <a:extLst>
                <a:ext uri="{FF2B5EF4-FFF2-40B4-BE49-F238E27FC236}">
                  <a16:creationId xmlns:a16="http://schemas.microsoft.com/office/drawing/2014/main" id="{6C1480BE-6CAF-F688-5955-291D29DADD42}"/>
                </a:ext>
              </a:extLst>
            </p:cNvPr>
            <p:cNvPicPr>
              <a:picLocks noChangeAspect="1"/>
            </p:cNvPicPr>
            <p:nvPr/>
          </p:nvPicPr>
          <p:blipFill>
            <a:blip r:embed="rId8"/>
            <a:stretch>
              <a:fillRect/>
            </a:stretch>
          </p:blipFill>
          <p:spPr>
            <a:xfrm>
              <a:off x="7153027" y="2309943"/>
              <a:ext cx="894991" cy="909368"/>
            </a:xfrm>
            <a:prstGeom prst="rect">
              <a:avLst/>
            </a:prstGeom>
          </p:spPr>
        </p:pic>
        <p:sp>
          <p:nvSpPr>
            <p:cNvPr id="4" name="TextBox 3">
              <a:extLst>
                <a:ext uri="{FF2B5EF4-FFF2-40B4-BE49-F238E27FC236}">
                  <a16:creationId xmlns:a16="http://schemas.microsoft.com/office/drawing/2014/main" id="{F94092B6-1848-F355-7E57-66868B3336DB}"/>
                </a:ext>
              </a:extLst>
            </p:cNvPr>
            <p:cNvSpPr txBox="1"/>
            <p:nvPr/>
          </p:nvSpPr>
          <p:spPr>
            <a:xfrm>
              <a:off x="5807986" y="4434702"/>
              <a:ext cx="94798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Content </a:t>
              </a:r>
              <a:endParaRPr lang="en-US">
                <a:cs typeface="Arial"/>
              </a:endParaRPr>
            </a:p>
            <a:p>
              <a:r>
                <a:rPr lang="en-US" sz="1200">
                  <a:cs typeface="Arial"/>
                </a:rPr>
                <a:t>Tagging</a:t>
              </a:r>
            </a:p>
          </p:txBody>
        </p:sp>
        <p:pic>
          <p:nvPicPr>
            <p:cNvPr id="3" name="Picture 2" descr="A magnifying glass with a jagged line going through it, up and to the right to represent an increase.">
              <a:extLst>
                <a:ext uri="{FF2B5EF4-FFF2-40B4-BE49-F238E27FC236}">
                  <a16:creationId xmlns:a16="http://schemas.microsoft.com/office/drawing/2014/main" id="{E7835500-6F35-6495-7F0A-67F307BAEEA2}"/>
                </a:ext>
              </a:extLst>
            </p:cNvPr>
            <p:cNvPicPr>
              <a:picLocks noChangeAspect="1"/>
            </p:cNvPicPr>
            <p:nvPr/>
          </p:nvPicPr>
          <p:blipFill>
            <a:blip r:embed="rId3"/>
            <a:stretch>
              <a:fillRect/>
            </a:stretch>
          </p:blipFill>
          <p:spPr>
            <a:xfrm>
              <a:off x="5411752" y="4476234"/>
              <a:ext cx="332178" cy="338240"/>
            </a:xfrm>
            <a:prstGeom prst="rect">
              <a:avLst/>
            </a:prstGeom>
          </p:spPr>
        </p:pic>
        <p:sp>
          <p:nvSpPr>
            <p:cNvPr id="470" name="TextBox 469">
              <a:extLst>
                <a:ext uri="{FF2B5EF4-FFF2-40B4-BE49-F238E27FC236}">
                  <a16:creationId xmlns:a16="http://schemas.microsoft.com/office/drawing/2014/main" id="{B823AA62-1514-4D00-DBD1-B12671065B54}"/>
                </a:ext>
              </a:extLst>
            </p:cNvPr>
            <p:cNvSpPr txBox="1"/>
            <p:nvPr/>
          </p:nvSpPr>
          <p:spPr>
            <a:xfrm>
              <a:off x="5748890" y="3912417"/>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Reusable </a:t>
              </a:r>
            </a:p>
            <a:p>
              <a:r>
                <a:rPr lang="en-US" sz="1200">
                  <a:cs typeface="Arial"/>
                </a:rPr>
                <a:t>Components</a:t>
              </a:r>
            </a:p>
          </p:txBody>
        </p:sp>
        <p:pic>
          <p:nvPicPr>
            <p:cNvPr id="469" name="Picture 468" descr="A figure of a body with open arms and an eye next to it, meant to represent accessibility.">
              <a:extLst>
                <a:ext uri="{FF2B5EF4-FFF2-40B4-BE49-F238E27FC236}">
                  <a16:creationId xmlns:a16="http://schemas.microsoft.com/office/drawing/2014/main" id="{97616346-8274-591E-9A28-88A04F12651B}"/>
                </a:ext>
              </a:extLst>
            </p:cNvPr>
            <p:cNvPicPr>
              <a:picLocks noChangeAspect="1"/>
            </p:cNvPicPr>
            <p:nvPr/>
          </p:nvPicPr>
          <p:blipFill>
            <a:blip r:embed="rId4"/>
            <a:stretch>
              <a:fillRect/>
            </a:stretch>
          </p:blipFill>
          <p:spPr>
            <a:xfrm>
              <a:off x="5413759" y="3922907"/>
              <a:ext cx="329242" cy="353324"/>
            </a:xfrm>
            <a:prstGeom prst="rect">
              <a:avLst/>
            </a:prstGeom>
          </p:spPr>
        </p:pic>
        <p:sp>
          <p:nvSpPr>
            <p:cNvPr id="12" name="Text Placeholder 24" descr="Web Development">
              <a:extLst>
                <a:ext uri="{FF2B5EF4-FFF2-40B4-BE49-F238E27FC236}">
                  <a16:creationId xmlns:a16="http://schemas.microsoft.com/office/drawing/2014/main" id="{5AE1AAEE-C09D-66AF-04E8-5744012DB95C}"/>
                </a:ext>
              </a:extLst>
            </p:cNvPr>
            <p:cNvSpPr>
              <a:spLocks noGrp="1"/>
            </p:cNvSpPr>
            <p:nvPr/>
          </p:nvSpPr>
          <p:spPr>
            <a:xfrm>
              <a:off x="5371243" y="3356889"/>
              <a:ext cx="1408412" cy="423449"/>
            </a:xfrm>
            <a:prstGeom prst="roundRect">
              <a:avLst/>
            </a:prstGeom>
            <a:solidFill>
              <a:srgbClr val="F9ADA0"/>
            </a:solidFill>
          </p:spPr>
          <p:txBody>
            <a:bodyPr vert="horz" lIns="0" tIns="0" rIns="0" bIns="0" rtlCol="0" anchor="ctr">
              <a:noAutofit/>
            </a:bodyPr>
            <a:lstStyle>
              <a:defPPr>
                <a:defRPr lang="en-US"/>
              </a:defPPr>
              <a:lvl1pPr marL="0" indent="0" algn="ctr" defTabSz="914400" rtl="0" eaLnBrk="1" latinLnBrk="0" hangingPunct="1">
                <a:lnSpc>
                  <a:spcPct val="100000"/>
                </a:lnSpc>
                <a:spcBef>
                  <a:spcPts val="0"/>
                </a:spcBef>
                <a:buClr>
                  <a:schemeClr val="tx1"/>
                </a:buClr>
                <a:buFont typeface="Arial" panose="020B0604020202020204" pitchFamily="34" charset="0"/>
                <a:buNone/>
                <a:defRPr sz="1050" b="0" i="0" kern="1200">
                  <a:solidFill>
                    <a:schemeClr val="bg1"/>
                  </a:solidFill>
                  <a:latin typeface="+mn-lt"/>
                  <a:ea typeface="Inter Medium" panose="02000503000000020004" pitchFamily="2" charset="0"/>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b="0" i="0" kern="1200">
                  <a:solidFill>
                    <a:schemeClr val="tx1"/>
                  </a:solidFill>
                  <a:latin typeface="Arial" panose="020B0604020202020204" pitchFamily="34" charset="0"/>
                  <a:ea typeface="Inter Medium" panose="02000503000000020004" pitchFamily="2" charset="0"/>
                  <a:cs typeface="+mn-cs"/>
                </a:defRPr>
              </a:lvl2pPr>
              <a:lvl3pPr marL="1117600" indent="-203200" algn="l" defTabSz="914400" rtl="0" eaLnBrk="1" latinLnBrk="0" hangingPunct="1">
                <a:lnSpc>
                  <a:spcPct val="100000"/>
                </a:lnSpc>
                <a:spcBef>
                  <a:spcPts val="500"/>
                </a:spcBef>
                <a:buClr>
                  <a:schemeClr val="tx1"/>
                </a:buClr>
                <a:buFont typeface="Arial" panose="020B0604020202020204" pitchFamily="34" charset="0"/>
                <a:buChar char="•"/>
                <a:defRPr sz="1400" b="0" i="0" kern="1200">
                  <a:solidFill>
                    <a:schemeClr val="tx1"/>
                  </a:solidFill>
                  <a:latin typeface="Arial" panose="020B0604020202020204" pitchFamily="34" charset="0"/>
                  <a:ea typeface="Inter Medium" panose="02000503000000020004" pitchFamily="2" charset="0"/>
                  <a:cs typeface="+mn-cs"/>
                </a:defRPr>
              </a:lvl3pPr>
              <a:lvl4pPr marL="1574800" indent="-203200" algn="l" defTabSz="914400" rtl="0" eaLnBrk="1" latinLnBrk="0" hangingPunct="1">
                <a:lnSpc>
                  <a:spcPct val="100000"/>
                </a:lnSpc>
                <a:spcBef>
                  <a:spcPts val="500"/>
                </a:spcBef>
                <a:buClr>
                  <a:schemeClr val="tx1"/>
                </a:buClr>
                <a:buFont typeface="Arial" panose="020B0604020202020204" pitchFamily="34" charset="0"/>
                <a:buChar char="•"/>
                <a:defRPr sz="1200" b="0" i="0" kern="1200">
                  <a:solidFill>
                    <a:schemeClr val="tx1"/>
                  </a:solidFill>
                  <a:latin typeface="Arial" panose="020B0604020202020204" pitchFamily="34" charset="0"/>
                  <a:ea typeface="Inter Medium" panose="02000503000000020004" pitchFamily="2" charset="0"/>
                  <a:cs typeface="+mn-cs"/>
                </a:defRPr>
              </a:lvl4pPr>
              <a:lvl5pPr marL="1981200" indent="-152400" algn="l" defTabSz="914400" rtl="0" eaLnBrk="1" latinLnBrk="0" hangingPunct="1">
                <a:lnSpc>
                  <a:spcPct val="100000"/>
                </a:lnSpc>
                <a:spcBef>
                  <a:spcPts val="500"/>
                </a:spcBef>
                <a:buClr>
                  <a:schemeClr val="tx1"/>
                </a:buClr>
                <a:buFont typeface="Arial" panose="020B0604020202020204" pitchFamily="34" charset="0"/>
                <a:buChar char="•"/>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tx1"/>
                  </a:solidFill>
                  <a:latin typeface="+mj-lt"/>
                </a:rPr>
                <a:t>Web Development</a:t>
              </a:r>
              <a:endParaRPr lang="en-US" b="1">
                <a:solidFill>
                  <a:schemeClr val="tx1"/>
                </a:solidFill>
                <a:cs typeface="Arial"/>
              </a:endParaRPr>
            </a:p>
          </p:txBody>
        </p:sp>
        <p:pic>
          <p:nvPicPr>
            <p:cNvPr id="48" name="Picture 47" descr="A computer with a pie chart on it and lines of text.">
              <a:extLst>
                <a:ext uri="{FF2B5EF4-FFF2-40B4-BE49-F238E27FC236}">
                  <a16:creationId xmlns:a16="http://schemas.microsoft.com/office/drawing/2014/main" id="{A13A0BB6-55CA-DF98-5AAE-D85DD8168467}"/>
                </a:ext>
              </a:extLst>
            </p:cNvPr>
            <p:cNvPicPr>
              <a:picLocks noChangeAspect="1"/>
            </p:cNvPicPr>
            <p:nvPr/>
          </p:nvPicPr>
          <p:blipFill>
            <a:blip r:embed="rId9"/>
            <a:stretch>
              <a:fillRect/>
            </a:stretch>
          </p:blipFill>
          <p:spPr>
            <a:xfrm>
              <a:off x="5632620" y="2313537"/>
              <a:ext cx="952500" cy="952500"/>
            </a:xfrm>
            <a:prstGeom prst="rect">
              <a:avLst/>
            </a:prstGeom>
          </p:spPr>
        </p:pic>
        <p:sp>
          <p:nvSpPr>
            <p:cNvPr id="467" name="TextBox 466">
              <a:extLst>
                <a:ext uri="{FF2B5EF4-FFF2-40B4-BE49-F238E27FC236}">
                  <a16:creationId xmlns:a16="http://schemas.microsoft.com/office/drawing/2014/main" id="{8CA4EC03-CCDA-5A63-015B-1C654021C728}"/>
                </a:ext>
              </a:extLst>
            </p:cNvPr>
            <p:cNvSpPr txBox="1"/>
            <p:nvPr/>
          </p:nvSpPr>
          <p:spPr>
            <a:xfrm>
              <a:off x="4271072" y="440887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Open to</a:t>
              </a:r>
            </a:p>
            <a:p>
              <a:r>
                <a:rPr lang="en-US" sz="1200">
                  <a:cs typeface="Arial"/>
                </a:rPr>
                <a:t>Crawling &amp; AI</a:t>
              </a:r>
            </a:p>
          </p:txBody>
        </p:sp>
        <p:pic>
          <p:nvPicPr>
            <p:cNvPr id="466" name="Picture 465" descr="A magnifying glass with a jagged line going through it, up and to the right to represent an increase.">
              <a:extLst>
                <a:ext uri="{FF2B5EF4-FFF2-40B4-BE49-F238E27FC236}">
                  <a16:creationId xmlns:a16="http://schemas.microsoft.com/office/drawing/2014/main" id="{CDDB22B5-105B-8938-2C34-ADB2520B3C18}"/>
                </a:ext>
              </a:extLst>
            </p:cNvPr>
            <p:cNvPicPr>
              <a:picLocks noChangeAspect="1"/>
            </p:cNvPicPr>
            <p:nvPr/>
          </p:nvPicPr>
          <p:blipFill>
            <a:blip r:embed="rId3"/>
            <a:stretch>
              <a:fillRect/>
            </a:stretch>
          </p:blipFill>
          <p:spPr>
            <a:xfrm>
              <a:off x="3874837" y="4450404"/>
              <a:ext cx="332178" cy="338240"/>
            </a:xfrm>
            <a:prstGeom prst="rect">
              <a:avLst/>
            </a:prstGeom>
          </p:spPr>
        </p:pic>
        <p:sp>
          <p:nvSpPr>
            <p:cNvPr id="468" name="TextBox 467">
              <a:extLst>
                <a:ext uri="{FF2B5EF4-FFF2-40B4-BE49-F238E27FC236}">
                  <a16:creationId xmlns:a16="http://schemas.microsoft.com/office/drawing/2014/main" id="{C3E0FFC9-26FD-3685-B0E0-02F4462CCE94}"/>
                </a:ext>
              </a:extLst>
            </p:cNvPr>
            <p:cNvSpPr txBox="1"/>
            <p:nvPr/>
          </p:nvSpPr>
          <p:spPr>
            <a:xfrm>
              <a:off x="4271072" y="3900872"/>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cs typeface="Arial"/>
                </a:rPr>
                <a:t>Accessibility </a:t>
              </a:r>
            </a:p>
            <a:p>
              <a:r>
                <a:rPr lang="en-US" sz="1200">
                  <a:cs typeface="Arial"/>
                </a:rPr>
                <a:t>Requirements</a:t>
              </a:r>
            </a:p>
          </p:txBody>
        </p:sp>
        <p:pic>
          <p:nvPicPr>
            <p:cNvPr id="464" name="Picture 463" descr="A figure of a body with open arms and an eye next to it, meant to represent accessibility.">
              <a:extLst>
                <a:ext uri="{FF2B5EF4-FFF2-40B4-BE49-F238E27FC236}">
                  <a16:creationId xmlns:a16="http://schemas.microsoft.com/office/drawing/2014/main" id="{3CDA6F2B-E76B-1532-6485-349803266F04}"/>
                </a:ext>
              </a:extLst>
            </p:cNvPr>
            <p:cNvPicPr>
              <a:picLocks noChangeAspect="1"/>
            </p:cNvPicPr>
            <p:nvPr/>
          </p:nvPicPr>
          <p:blipFill>
            <a:blip r:embed="rId4"/>
            <a:stretch>
              <a:fillRect/>
            </a:stretch>
          </p:blipFill>
          <p:spPr>
            <a:xfrm>
              <a:off x="3878214" y="3957543"/>
              <a:ext cx="329242" cy="353324"/>
            </a:xfrm>
            <a:prstGeom prst="rect">
              <a:avLst/>
            </a:prstGeom>
          </p:spPr>
        </p:pic>
        <p:sp>
          <p:nvSpPr>
            <p:cNvPr id="11" name="Text Placeholder 24" descr="Technical Requirements">
              <a:extLst>
                <a:ext uri="{FF2B5EF4-FFF2-40B4-BE49-F238E27FC236}">
                  <a16:creationId xmlns:a16="http://schemas.microsoft.com/office/drawing/2014/main" id="{4253CAF5-F32B-1D8B-1885-28890E68D67C}"/>
                </a:ext>
              </a:extLst>
            </p:cNvPr>
            <p:cNvSpPr>
              <a:spLocks noGrp="1"/>
            </p:cNvSpPr>
            <p:nvPr/>
          </p:nvSpPr>
          <p:spPr>
            <a:xfrm>
              <a:off x="3841210" y="3356889"/>
              <a:ext cx="1408412" cy="423449"/>
            </a:xfrm>
            <a:prstGeom prst="roundRect">
              <a:avLst/>
            </a:prstGeom>
            <a:solidFill>
              <a:srgbClr val="10CCBA"/>
            </a:solidFill>
          </p:spPr>
          <p:txBody>
            <a:bodyPr vert="horz" lIns="0" tIns="0" rIns="0" bIns="0" rtlCol="0" anchor="ctr">
              <a:noAutofit/>
            </a:bodyPr>
            <a:lstStyle>
              <a:defPPr>
                <a:defRPr lang="en-US"/>
              </a:defPPr>
              <a:lvl1pPr marL="0" indent="0" algn="ctr" defTabSz="914400" rtl="0" eaLnBrk="1" latinLnBrk="0" hangingPunct="1">
                <a:lnSpc>
                  <a:spcPct val="100000"/>
                </a:lnSpc>
                <a:spcBef>
                  <a:spcPts val="0"/>
                </a:spcBef>
                <a:buClr>
                  <a:schemeClr val="tx1"/>
                </a:buClr>
                <a:buFont typeface="Arial" panose="020B0604020202020204" pitchFamily="34" charset="0"/>
                <a:buNone/>
                <a:defRPr sz="1050" b="0" i="0" kern="1200">
                  <a:solidFill>
                    <a:schemeClr val="bg1"/>
                  </a:solidFill>
                  <a:latin typeface="+mn-lt"/>
                  <a:ea typeface="Inter Medium" panose="02000503000000020004" pitchFamily="2" charset="0"/>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b="0" i="0" kern="1200">
                  <a:solidFill>
                    <a:schemeClr val="tx1"/>
                  </a:solidFill>
                  <a:latin typeface="Arial" panose="020B0604020202020204" pitchFamily="34" charset="0"/>
                  <a:ea typeface="Inter Medium" panose="02000503000000020004" pitchFamily="2" charset="0"/>
                  <a:cs typeface="+mn-cs"/>
                </a:defRPr>
              </a:lvl2pPr>
              <a:lvl3pPr marL="1117600" indent="-203200" algn="l" defTabSz="914400" rtl="0" eaLnBrk="1" latinLnBrk="0" hangingPunct="1">
                <a:lnSpc>
                  <a:spcPct val="100000"/>
                </a:lnSpc>
                <a:spcBef>
                  <a:spcPts val="500"/>
                </a:spcBef>
                <a:buClr>
                  <a:schemeClr val="tx1"/>
                </a:buClr>
                <a:buFont typeface="Arial" panose="020B0604020202020204" pitchFamily="34" charset="0"/>
                <a:buChar char="•"/>
                <a:defRPr sz="1400" b="0" i="0" kern="1200">
                  <a:solidFill>
                    <a:schemeClr val="tx1"/>
                  </a:solidFill>
                  <a:latin typeface="Arial" panose="020B0604020202020204" pitchFamily="34" charset="0"/>
                  <a:ea typeface="Inter Medium" panose="02000503000000020004" pitchFamily="2" charset="0"/>
                  <a:cs typeface="+mn-cs"/>
                </a:defRPr>
              </a:lvl3pPr>
              <a:lvl4pPr marL="1574800" indent="-203200" algn="l" defTabSz="914400" rtl="0" eaLnBrk="1" latinLnBrk="0" hangingPunct="1">
                <a:lnSpc>
                  <a:spcPct val="100000"/>
                </a:lnSpc>
                <a:spcBef>
                  <a:spcPts val="500"/>
                </a:spcBef>
                <a:buClr>
                  <a:schemeClr val="tx1"/>
                </a:buClr>
                <a:buFont typeface="Arial" panose="020B0604020202020204" pitchFamily="34" charset="0"/>
                <a:buChar char="•"/>
                <a:defRPr sz="1200" b="0" i="0" kern="1200">
                  <a:solidFill>
                    <a:schemeClr val="tx1"/>
                  </a:solidFill>
                  <a:latin typeface="Arial" panose="020B0604020202020204" pitchFamily="34" charset="0"/>
                  <a:ea typeface="Inter Medium" panose="02000503000000020004" pitchFamily="2" charset="0"/>
                  <a:cs typeface="+mn-cs"/>
                </a:defRPr>
              </a:lvl4pPr>
              <a:lvl5pPr marL="1981200" indent="-152400" algn="l" defTabSz="914400" rtl="0" eaLnBrk="1" latinLnBrk="0" hangingPunct="1">
                <a:lnSpc>
                  <a:spcPct val="100000"/>
                </a:lnSpc>
                <a:spcBef>
                  <a:spcPts val="500"/>
                </a:spcBef>
                <a:buClr>
                  <a:schemeClr val="tx1"/>
                </a:buClr>
                <a:buFont typeface="Arial" panose="020B0604020202020204" pitchFamily="34" charset="0"/>
                <a:buChar char="•"/>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a:solidFill>
                    <a:schemeClr val="tx1"/>
                  </a:solidFill>
                  <a:cs typeface="Arial"/>
                </a:rPr>
                <a:t>Technical Requirements</a:t>
              </a:r>
            </a:p>
          </p:txBody>
        </p:sp>
        <p:pic>
          <p:nvPicPr>
            <p:cNvPr id="20" name="Graphic 20" descr="An electrical plug connecting to an extension cord.">
              <a:extLst>
                <a:ext uri="{FF2B5EF4-FFF2-40B4-BE49-F238E27FC236}">
                  <a16:creationId xmlns:a16="http://schemas.microsoft.com/office/drawing/2014/main" id="{C31C7965-DDEC-3E97-00F7-0D6741E9E0B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11397" y="2316079"/>
              <a:ext cx="952500" cy="952500"/>
            </a:xfrm>
            <a:prstGeom prst="rect">
              <a:avLst/>
            </a:prstGeom>
          </p:spPr>
        </p:pic>
        <p:sp>
          <p:nvSpPr>
            <p:cNvPr id="463" name="TextBox 462">
              <a:extLst>
                <a:ext uri="{FF2B5EF4-FFF2-40B4-BE49-F238E27FC236}">
                  <a16:creationId xmlns:a16="http://schemas.microsoft.com/office/drawing/2014/main" id="{136ED912-DFA0-A47D-BF3B-A58E9E0C6669}"/>
                </a:ext>
              </a:extLst>
            </p:cNvPr>
            <p:cNvSpPr txBox="1"/>
            <p:nvPr/>
          </p:nvSpPr>
          <p:spPr>
            <a:xfrm>
              <a:off x="2712436" y="4431963"/>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cs typeface="Arial"/>
                </a:rPr>
                <a:t>Semantic </a:t>
              </a:r>
            </a:p>
            <a:p>
              <a:r>
                <a:rPr lang="en-US" sz="1200" dirty="0">
                  <a:cs typeface="Arial"/>
                </a:rPr>
                <a:t>Structure</a:t>
              </a:r>
            </a:p>
          </p:txBody>
        </p:sp>
        <p:pic>
          <p:nvPicPr>
            <p:cNvPr id="462" name="Picture 461" descr="A magnifying glass with a jagged line going through it, up and to the right to represent an increase.">
              <a:extLst>
                <a:ext uri="{FF2B5EF4-FFF2-40B4-BE49-F238E27FC236}">
                  <a16:creationId xmlns:a16="http://schemas.microsoft.com/office/drawing/2014/main" id="{1954B84A-9CCF-D9D4-752D-5815A39CFA50}"/>
                </a:ext>
              </a:extLst>
            </p:cNvPr>
            <p:cNvPicPr>
              <a:picLocks noChangeAspect="1"/>
            </p:cNvPicPr>
            <p:nvPr/>
          </p:nvPicPr>
          <p:blipFill>
            <a:blip r:embed="rId3"/>
            <a:stretch>
              <a:fillRect/>
            </a:stretch>
          </p:blipFill>
          <p:spPr>
            <a:xfrm>
              <a:off x="2316201" y="4473495"/>
              <a:ext cx="332178" cy="338240"/>
            </a:xfrm>
            <a:prstGeom prst="rect">
              <a:avLst/>
            </a:prstGeom>
          </p:spPr>
        </p:pic>
        <p:sp>
          <p:nvSpPr>
            <p:cNvPr id="461" name="TextBox 460">
              <a:extLst>
                <a:ext uri="{FF2B5EF4-FFF2-40B4-BE49-F238E27FC236}">
                  <a16:creationId xmlns:a16="http://schemas.microsoft.com/office/drawing/2014/main" id="{B8A98552-95A6-0FBB-A3A3-65BE326EEBD9}"/>
                </a:ext>
              </a:extLst>
            </p:cNvPr>
            <p:cNvSpPr txBox="1"/>
            <p:nvPr/>
          </p:nvSpPr>
          <p:spPr>
            <a:xfrm>
              <a:off x="2712436" y="3958600"/>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dirty="0">
                  <a:latin typeface="+mj-lt"/>
                  <a:cs typeface="Arial"/>
                </a:rPr>
                <a:t>Accessible </a:t>
              </a:r>
              <a:endParaRPr lang="en-US" dirty="0">
                <a:latin typeface="+mj-lt"/>
                <a:cs typeface="Arial"/>
              </a:endParaRPr>
            </a:p>
            <a:p>
              <a:r>
                <a:rPr lang="en-US" sz="1200" dirty="0">
                  <a:cs typeface="Arial"/>
                </a:rPr>
                <a:t>Design</a:t>
              </a:r>
            </a:p>
          </p:txBody>
        </p:sp>
        <p:pic>
          <p:nvPicPr>
            <p:cNvPr id="460" name="Picture 459" descr="A figure of a body with open arms and an eye next to it, meant to represent accessibility.">
              <a:extLst>
                <a:ext uri="{FF2B5EF4-FFF2-40B4-BE49-F238E27FC236}">
                  <a16:creationId xmlns:a16="http://schemas.microsoft.com/office/drawing/2014/main" id="{37E1AA41-F1E7-AA34-8D24-DE6916B78C30}"/>
                </a:ext>
              </a:extLst>
            </p:cNvPr>
            <p:cNvPicPr>
              <a:picLocks noChangeAspect="1"/>
            </p:cNvPicPr>
            <p:nvPr/>
          </p:nvPicPr>
          <p:blipFill>
            <a:blip r:embed="rId4"/>
            <a:stretch>
              <a:fillRect/>
            </a:stretch>
          </p:blipFill>
          <p:spPr>
            <a:xfrm>
              <a:off x="2319578" y="3980634"/>
              <a:ext cx="329242" cy="353324"/>
            </a:xfrm>
            <a:prstGeom prst="rect">
              <a:avLst/>
            </a:prstGeom>
          </p:spPr>
        </p:pic>
        <p:sp>
          <p:nvSpPr>
            <p:cNvPr id="10" name="Text Placeholder 24" descr="UX/Design">
              <a:extLst>
                <a:ext uri="{FF2B5EF4-FFF2-40B4-BE49-F238E27FC236}">
                  <a16:creationId xmlns:a16="http://schemas.microsoft.com/office/drawing/2014/main" id="{D74DCFD5-8D61-89B4-F8B7-273068612556}"/>
                </a:ext>
              </a:extLst>
            </p:cNvPr>
            <p:cNvSpPr>
              <a:spLocks noGrp="1"/>
            </p:cNvSpPr>
            <p:nvPr/>
          </p:nvSpPr>
          <p:spPr>
            <a:xfrm>
              <a:off x="2298135" y="3356889"/>
              <a:ext cx="1408412" cy="423449"/>
            </a:xfrm>
            <a:prstGeom prst="roundRect">
              <a:avLst/>
            </a:prstGeom>
            <a:solidFill>
              <a:srgbClr val="A5FF81"/>
            </a:solidFill>
          </p:spPr>
          <p:txBody>
            <a:bodyPr vert="horz" lIns="0" tIns="0" rIns="0" bIns="0" rtlCol="0" anchor="ctr">
              <a:noAutofit/>
            </a:bodyPr>
            <a:lstStyle>
              <a:defPPr>
                <a:defRPr lang="en-US"/>
              </a:defPPr>
              <a:lvl1pPr marL="0" indent="0" algn="ctr" defTabSz="914400" rtl="0" eaLnBrk="1" latinLnBrk="0" hangingPunct="1">
                <a:lnSpc>
                  <a:spcPct val="100000"/>
                </a:lnSpc>
                <a:spcBef>
                  <a:spcPts val="0"/>
                </a:spcBef>
                <a:buClr>
                  <a:schemeClr val="tx1"/>
                </a:buClr>
                <a:buFont typeface="Arial" panose="020B0604020202020204" pitchFamily="34" charset="0"/>
                <a:buNone/>
                <a:defRPr sz="1050" b="0" i="0" kern="1200">
                  <a:solidFill>
                    <a:schemeClr val="bg1"/>
                  </a:solidFill>
                  <a:latin typeface="+mn-lt"/>
                  <a:ea typeface="Inter Medium" panose="02000503000000020004" pitchFamily="2" charset="0"/>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b="0" i="0" kern="1200">
                  <a:solidFill>
                    <a:schemeClr val="tx1"/>
                  </a:solidFill>
                  <a:latin typeface="Arial" panose="020B0604020202020204" pitchFamily="34" charset="0"/>
                  <a:ea typeface="Inter Medium" panose="02000503000000020004" pitchFamily="2" charset="0"/>
                  <a:cs typeface="+mn-cs"/>
                </a:defRPr>
              </a:lvl2pPr>
              <a:lvl3pPr marL="1117600" indent="-203200" algn="l" defTabSz="914400" rtl="0" eaLnBrk="1" latinLnBrk="0" hangingPunct="1">
                <a:lnSpc>
                  <a:spcPct val="100000"/>
                </a:lnSpc>
                <a:spcBef>
                  <a:spcPts val="500"/>
                </a:spcBef>
                <a:buClr>
                  <a:schemeClr val="tx1"/>
                </a:buClr>
                <a:buFont typeface="Arial" panose="020B0604020202020204" pitchFamily="34" charset="0"/>
                <a:buChar char="•"/>
                <a:defRPr sz="1400" b="0" i="0" kern="1200">
                  <a:solidFill>
                    <a:schemeClr val="tx1"/>
                  </a:solidFill>
                  <a:latin typeface="Arial" panose="020B0604020202020204" pitchFamily="34" charset="0"/>
                  <a:ea typeface="Inter Medium" panose="02000503000000020004" pitchFamily="2" charset="0"/>
                  <a:cs typeface="+mn-cs"/>
                </a:defRPr>
              </a:lvl3pPr>
              <a:lvl4pPr marL="1574800" indent="-203200" algn="l" defTabSz="914400" rtl="0" eaLnBrk="1" latinLnBrk="0" hangingPunct="1">
                <a:lnSpc>
                  <a:spcPct val="100000"/>
                </a:lnSpc>
                <a:spcBef>
                  <a:spcPts val="500"/>
                </a:spcBef>
                <a:buClr>
                  <a:schemeClr val="tx1"/>
                </a:buClr>
                <a:buFont typeface="Arial" panose="020B0604020202020204" pitchFamily="34" charset="0"/>
                <a:buChar char="•"/>
                <a:defRPr sz="1200" b="0" i="0" kern="1200">
                  <a:solidFill>
                    <a:schemeClr val="tx1"/>
                  </a:solidFill>
                  <a:latin typeface="Arial" panose="020B0604020202020204" pitchFamily="34" charset="0"/>
                  <a:ea typeface="Inter Medium" panose="02000503000000020004" pitchFamily="2" charset="0"/>
                  <a:cs typeface="+mn-cs"/>
                </a:defRPr>
              </a:lvl4pPr>
              <a:lvl5pPr marL="1981200" indent="-152400" algn="l" defTabSz="914400" rtl="0" eaLnBrk="1" latinLnBrk="0" hangingPunct="1">
                <a:lnSpc>
                  <a:spcPct val="100000"/>
                </a:lnSpc>
                <a:spcBef>
                  <a:spcPts val="500"/>
                </a:spcBef>
                <a:buClr>
                  <a:schemeClr val="tx1"/>
                </a:buClr>
                <a:buFont typeface="Arial" panose="020B0604020202020204" pitchFamily="34" charset="0"/>
                <a:buChar char="•"/>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200" b="1" dirty="0">
                  <a:solidFill>
                    <a:schemeClr val="tx1"/>
                  </a:solidFill>
                  <a:latin typeface="+mj-lt"/>
                </a:rPr>
                <a:t>UX/Design</a:t>
              </a:r>
              <a:endParaRPr lang="en-US" b="1" dirty="0">
                <a:solidFill>
                  <a:schemeClr val="tx1"/>
                </a:solidFill>
                <a:cs typeface="Arial"/>
              </a:endParaRPr>
            </a:p>
          </p:txBody>
        </p:sp>
        <p:pic>
          <p:nvPicPr>
            <p:cNvPr id="45" name="Picture 44" descr="A clip board with lines, dots, x's and an arrow.">
              <a:extLst>
                <a:ext uri="{FF2B5EF4-FFF2-40B4-BE49-F238E27FC236}">
                  <a16:creationId xmlns:a16="http://schemas.microsoft.com/office/drawing/2014/main" id="{B0036EC4-C7A0-8A01-EEFE-4262BE46A81F}"/>
                </a:ext>
              </a:extLst>
            </p:cNvPr>
            <p:cNvPicPr>
              <a:picLocks noChangeAspect="1"/>
            </p:cNvPicPr>
            <p:nvPr/>
          </p:nvPicPr>
          <p:blipFill>
            <a:blip r:embed="rId12"/>
            <a:stretch>
              <a:fillRect/>
            </a:stretch>
          </p:blipFill>
          <p:spPr>
            <a:xfrm>
              <a:off x="2458819" y="2259622"/>
              <a:ext cx="952500" cy="952500"/>
            </a:xfrm>
            <a:prstGeom prst="rect">
              <a:avLst/>
            </a:prstGeom>
          </p:spPr>
        </p:pic>
        <p:sp>
          <p:nvSpPr>
            <p:cNvPr id="459" name="TextBox 458">
              <a:extLst>
                <a:ext uri="{FF2B5EF4-FFF2-40B4-BE49-F238E27FC236}">
                  <a16:creationId xmlns:a16="http://schemas.microsoft.com/office/drawing/2014/main" id="{6ED947FD-21D5-C142-B0EC-70EF049CD46E}"/>
                </a:ext>
              </a:extLst>
            </p:cNvPr>
            <p:cNvSpPr txBox="1"/>
            <p:nvPr/>
          </p:nvSpPr>
          <p:spPr>
            <a:xfrm>
              <a:off x="1269255" y="4455054"/>
              <a:ext cx="2743200"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a:buNone/>
              </a:pPr>
              <a:r>
                <a:rPr lang="en-US" sz="1200" dirty="0">
                  <a:latin typeface="+mj-lt"/>
                  <a:cs typeface="Arial"/>
                </a:rPr>
                <a:t>Competitive</a:t>
              </a:r>
            </a:p>
            <a:p>
              <a:r>
                <a:rPr lang="en-US" sz="1200" dirty="0">
                  <a:cs typeface="Arial"/>
                </a:rPr>
                <a:t>Gaps</a:t>
              </a:r>
            </a:p>
          </p:txBody>
        </p:sp>
        <p:pic>
          <p:nvPicPr>
            <p:cNvPr id="485" name="Picture 484" descr="A magnifying glass with a jagged line going through it, up and to the right to represent an increase.">
              <a:extLst>
                <a:ext uri="{FF2B5EF4-FFF2-40B4-BE49-F238E27FC236}">
                  <a16:creationId xmlns:a16="http://schemas.microsoft.com/office/drawing/2014/main" id="{A1C5A776-B1B4-3260-939E-AA074B7219EA}"/>
                </a:ext>
              </a:extLst>
            </p:cNvPr>
            <p:cNvPicPr>
              <a:picLocks noChangeAspect="1"/>
            </p:cNvPicPr>
            <p:nvPr/>
          </p:nvPicPr>
          <p:blipFill>
            <a:blip r:embed="rId3"/>
            <a:stretch>
              <a:fillRect/>
            </a:stretch>
          </p:blipFill>
          <p:spPr>
            <a:xfrm>
              <a:off x="923580" y="4473495"/>
              <a:ext cx="332178" cy="338240"/>
            </a:xfrm>
            <a:prstGeom prst="rect">
              <a:avLst/>
            </a:prstGeom>
          </p:spPr>
        </p:pic>
        <p:sp>
          <p:nvSpPr>
            <p:cNvPr id="53" name="TextBox 52">
              <a:extLst>
                <a:ext uri="{FF2B5EF4-FFF2-40B4-BE49-F238E27FC236}">
                  <a16:creationId xmlns:a16="http://schemas.microsoft.com/office/drawing/2014/main" id="{FD431409-5577-E587-E20A-3B7E0E76D4D2}"/>
                </a:ext>
              </a:extLst>
            </p:cNvPr>
            <p:cNvSpPr txBox="1"/>
            <p:nvPr/>
          </p:nvSpPr>
          <p:spPr>
            <a:xfrm>
              <a:off x="1269255" y="4050964"/>
              <a:ext cx="2743200"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indent="0" algn="l">
                <a:buNone/>
              </a:pPr>
              <a:r>
                <a:rPr lang="en-US" sz="1200" dirty="0">
                  <a:latin typeface="+mj-lt"/>
                  <a:cs typeface="Arial"/>
                </a:rPr>
                <a:t>Clarity</a:t>
              </a:r>
            </a:p>
          </p:txBody>
        </p:sp>
        <p:pic>
          <p:nvPicPr>
            <p:cNvPr id="484" name="Picture 483" descr="A figure of a body with open arms and an eye next to it, meant to represent accessibility.">
              <a:extLst>
                <a:ext uri="{FF2B5EF4-FFF2-40B4-BE49-F238E27FC236}">
                  <a16:creationId xmlns:a16="http://schemas.microsoft.com/office/drawing/2014/main" id="{DBBDB6B1-F952-06DF-67B2-F7FAED5E7A30}"/>
                </a:ext>
              </a:extLst>
            </p:cNvPr>
            <p:cNvPicPr>
              <a:picLocks noChangeAspect="1"/>
            </p:cNvPicPr>
            <p:nvPr/>
          </p:nvPicPr>
          <p:blipFill>
            <a:blip r:embed="rId4"/>
            <a:stretch>
              <a:fillRect/>
            </a:stretch>
          </p:blipFill>
          <p:spPr>
            <a:xfrm>
              <a:off x="926957" y="3980634"/>
              <a:ext cx="329242" cy="353324"/>
            </a:xfrm>
            <a:prstGeom prst="rect">
              <a:avLst/>
            </a:prstGeom>
          </p:spPr>
        </p:pic>
        <p:sp>
          <p:nvSpPr>
            <p:cNvPr id="9" name="Text Placeholder 24" descr="Content planning">
              <a:extLst>
                <a:ext uri="{FF2B5EF4-FFF2-40B4-BE49-F238E27FC236}">
                  <a16:creationId xmlns:a16="http://schemas.microsoft.com/office/drawing/2014/main" id="{DF479460-EC6E-A147-F021-1F5A4CDB2D98}"/>
                </a:ext>
              </a:extLst>
            </p:cNvPr>
            <p:cNvSpPr>
              <a:spLocks noGrp="1"/>
            </p:cNvSpPr>
            <p:nvPr/>
          </p:nvSpPr>
          <p:spPr>
            <a:xfrm>
              <a:off x="768102" y="3356889"/>
              <a:ext cx="1408412" cy="423449"/>
            </a:xfrm>
            <a:prstGeom prst="roundRect">
              <a:avLst/>
            </a:prstGeom>
            <a:solidFill>
              <a:schemeClr val="accent1"/>
            </a:solidFill>
          </p:spPr>
          <p:txBody>
            <a:bodyPr vert="horz" lIns="0" tIns="0" rIns="0" bIns="0" rtlCol="0" anchor="ctr">
              <a:noAutofit/>
            </a:bodyPr>
            <a:lstStyle>
              <a:defPPr>
                <a:defRPr lang="en-US"/>
              </a:defPPr>
              <a:lvl1pPr marL="0" indent="0" algn="ctr" defTabSz="914400" rtl="0" eaLnBrk="1" latinLnBrk="0" hangingPunct="1">
                <a:lnSpc>
                  <a:spcPct val="100000"/>
                </a:lnSpc>
                <a:spcBef>
                  <a:spcPts val="0"/>
                </a:spcBef>
                <a:buClr>
                  <a:schemeClr val="tx1"/>
                </a:buClr>
                <a:buFont typeface="Arial" panose="020B0604020202020204" pitchFamily="34" charset="0"/>
                <a:buNone/>
                <a:defRPr sz="1050" b="0" i="0" kern="1200">
                  <a:solidFill>
                    <a:schemeClr val="bg1"/>
                  </a:solidFill>
                  <a:latin typeface="+mn-lt"/>
                  <a:ea typeface="Inter Medium" panose="02000503000000020004" pitchFamily="2" charset="0"/>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b="0" i="0" kern="1200">
                  <a:solidFill>
                    <a:schemeClr val="tx1"/>
                  </a:solidFill>
                  <a:latin typeface="Arial" panose="020B0604020202020204" pitchFamily="34" charset="0"/>
                  <a:ea typeface="Inter Medium" panose="02000503000000020004" pitchFamily="2" charset="0"/>
                  <a:cs typeface="+mn-cs"/>
                </a:defRPr>
              </a:lvl2pPr>
              <a:lvl3pPr marL="1117600" indent="-203200" algn="l" defTabSz="914400" rtl="0" eaLnBrk="1" latinLnBrk="0" hangingPunct="1">
                <a:lnSpc>
                  <a:spcPct val="100000"/>
                </a:lnSpc>
                <a:spcBef>
                  <a:spcPts val="500"/>
                </a:spcBef>
                <a:buClr>
                  <a:schemeClr val="tx1"/>
                </a:buClr>
                <a:buFont typeface="Arial" panose="020B0604020202020204" pitchFamily="34" charset="0"/>
                <a:buChar char="•"/>
                <a:defRPr sz="1400" b="0" i="0" kern="1200">
                  <a:solidFill>
                    <a:schemeClr val="tx1"/>
                  </a:solidFill>
                  <a:latin typeface="Arial" panose="020B0604020202020204" pitchFamily="34" charset="0"/>
                  <a:ea typeface="Inter Medium" panose="02000503000000020004" pitchFamily="2" charset="0"/>
                  <a:cs typeface="+mn-cs"/>
                </a:defRPr>
              </a:lvl3pPr>
              <a:lvl4pPr marL="1574800" indent="-203200" algn="l" defTabSz="914400" rtl="0" eaLnBrk="1" latinLnBrk="0" hangingPunct="1">
                <a:lnSpc>
                  <a:spcPct val="100000"/>
                </a:lnSpc>
                <a:spcBef>
                  <a:spcPts val="500"/>
                </a:spcBef>
                <a:buClr>
                  <a:schemeClr val="tx1"/>
                </a:buClr>
                <a:buFont typeface="Arial" panose="020B0604020202020204" pitchFamily="34" charset="0"/>
                <a:buChar char="•"/>
                <a:defRPr sz="1200" b="0" i="0" kern="1200">
                  <a:solidFill>
                    <a:schemeClr val="tx1"/>
                  </a:solidFill>
                  <a:latin typeface="Arial" panose="020B0604020202020204" pitchFamily="34" charset="0"/>
                  <a:ea typeface="Inter Medium" panose="02000503000000020004" pitchFamily="2" charset="0"/>
                  <a:cs typeface="+mn-cs"/>
                </a:defRPr>
              </a:lvl4pPr>
              <a:lvl5pPr marL="1981200" indent="-152400" algn="l" defTabSz="914400" rtl="0" eaLnBrk="1" latinLnBrk="0" hangingPunct="1">
                <a:lnSpc>
                  <a:spcPct val="100000"/>
                </a:lnSpc>
                <a:spcBef>
                  <a:spcPts val="500"/>
                </a:spcBef>
                <a:buClr>
                  <a:schemeClr val="tx1"/>
                </a:buClr>
                <a:buFont typeface="Arial" panose="020B0604020202020204" pitchFamily="34" charset="0"/>
                <a:buChar char="•"/>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200" b="1" dirty="0"/>
                <a:t>Content Planning</a:t>
              </a:r>
              <a:endParaRPr lang="en-US" b="1" dirty="0">
                <a:cs typeface="Arial"/>
              </a:endParaRPr>
            </a:p>
          </p:txBody>
        </p:sp>
        <p:pic>
          <p:nvPicPr>
            <p:cNvPr id="49" name="Picture 48" descr="A light bulb with light lines coming from it.">
              <a:extLst>
                <a:ext uri="{FF2B5EF4-FFF2-40B4-BE49-F238E27FC236}">
                  <a16:creationId xmlns:a16="http://schemas.microsoft.com/office/drawing/2014/main" id="{1354B597-37AA-91D8-5369-C0ACE8293BA5}"/>
                </a:ext>
              </a:extLst>
            </p:cNvPr>
            <p:cNvPicPr>
              <a:picLocks noChangeAspect="1"/>
            </p:cNvPicPr>
            <p:nvPr/>
          </p:nvPicPr>
          <p:blipFill>
            <a:blip r:embed="rId13"/>
            <a:stretch>
              <a:fillRect/>
            </a:stretch>
          </p:blipFill>
          <p:spPr>
            <a:xfrm>
              <a:off x="1035460" y="2302753"/>
              <a:ext cx="880614" cy="866237"/>
            </a:xfrm>
            <a:prstGeom prst="rect">
              <a:avLst/>
            </a:prstGeom>
          </p:spPr>
        </p:pic>
        <p:sp>
          <p:nvSpPr>
            <p:cNvPr id="44" name="Text Placeholder 22" descr="An arrow pointing left to right.">
              <a:extLst>
                <a:ext uri="{FF2B5EF4-FFF2-40B4-BE49-F238E27FC236}">
                  <a16:creationId xmlns:a16="http://schemas.microsoft.com/office/drawing/2014/main" id="{5636AA8C-CFBB-2426-9FF4-EF7055AB3E0E}"/>
                </a:ext>
                <a:ext uri="{C183D7F6-B498-43B3-948B-1728B52AA6E4}">
                  <adec:decorative xmlns:adec="http://schemas.microsoft.com/office/drawing/2017/decorative" val="0"/>
                </a:ext>
              </a:extLst>
            </p:cNvPr>
            <p:cNvSpPr>
              <a:spLocks noGrp="1"/>
            </p:cNvSpPr>
            <p:nvPr/>
          </p:nvSpPr>
          <p:spPr>
            <a:xfrm>
              <a:off x="768102" y="1698584"/>
              <a:ext cx="10639351" cy="302125"/>
            </a:xfrm>
            <a:prstGeom prst="rightArrow">
              <a:avLst/>
            </a:prstGeom>
            <a:solidFill>
              <a:schemeClr val="accent1"/>
            </a:solidFill>
            <a:ln>
              <a:noFill/>
            </a:ln>
          </p:spPr>
          <p:txBody>
            <a:bodyPr vert="horz" lIns="0" tIns="0" rIns="0" bIns="0" rtlCol="0" anchor="ctr" anchorCtr="0">
              <a:noAutofit/>
            </a:bodyPr>
            <a:lstStyle>
              <a:defPPr>
                <a:defRPr lang="en-US"/>
              </a:defPPr>
              <a:lvl1pPr marL="0" indent="0" algn="ctr" defTabSz="914400" rtl="0" eaLnBrk="1" latinLnBrk="0" hangingPunct="1">
                <a:lnSpc>
                  <a:spcPct val="100000"/>
                </a:lnSpc>
                <a:spcBef>
                  <a:spcPts val="1200"/>
                </a:spcBef>
                <a:buClr>
                  <a:schemeClr val="tx1"/>
                </a:buClr>
                <a:buFont typeface="Arial" panose="020B0604020202020204" pitchFamily="34" charset="0"/>
                <a:buNone/>
                <a:defRPr sz="900" b="0" i="0" kern="1200">
                  <a:solidFill>
                    <a:schemeClr val="bg1"/>
                  </a:solidFill>
                  <a:latin typeface="Arial" panose="020B0604020202020204" pitchFamily="34" charset="0"/>
                  <a:ea typeface="Inter Medium"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Medium"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Medium"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Medium"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DK"/>
            </a:p>
          </p:txBody>
        </p:sp>
      </p:grpSp>
      <p:sp>
        <p:nvSpPr>
          <p:cNvPr id="502" name="Google Shape;502;p18">
            <a:extLst>
              <a:ext uri="{FF2B5EF4-FFF2-40B4-BE49-F238E27FC236}">
                <a16:creationId xmlns:a16="http://schemas.microsoft.com/office/drawing/2014/main" id="{3A14DA73-7E40-4CDA-A442-3719013849EF}"/>
              </a:ext>
            </a:extLst>
          </p:cNvPr>
          <p:cNvSpPr txBox="1">
            <a:spLocks noGrp="1"/>
          </p:cNvSpPr>
          <p:nvPr>
            <p:ph type="body" idx="1"/>
          </p:nvPr>
        </p:nvSpPr>
        <p:spPr>
          <a:xfrm>
            <a:off x="580296" y="4833278"/>
            <a:ext cx="6562270" cy="2453168"/>
          </a:xfrm>
          <a:prstGeom prst="rect">
            <a:avLst/>
          </a:prstGeom>
          <a:noFill/>
          <a:ln>
            <a:noFill/>
          </a:ln>
        </p:spPr>
        <p:txBody>
          <a:bodyPr spcFirstLastPara="1" wrap="square" lIns="0" tIns="0" rIns="0" bIns="0" anchor="t" anchorCtr="0">
            <a:noAutofit/>
          </a:bodyPr>
          <a:lstStyle/>
          <a:p>
            <a:pPr>
              <a:buFont typeface="Arial" panose="020B0604020202020204" pitchFamily="34" charset="0"/>
              <a:buChar char="•"/>
            </a:pPr>
            <a:endParaRPr lang="en-US" sz="2000">
              <a:solidFill>
                <a:srgbClr val="10181F"/>
              </a:solidFill>
              <a:latin typeface="+mn-lt"/>
            </a:endParaRPr>
          </a:p>
          <a:p>
            <a:pPr>
              <a:buFont typeface="Arial" panose="020B0604020202020204" pitchFamily="34" charset="0"/>
              <a:buChar char="•"/>
            </a:pPr>
            <a:r>
              <a:rPr lang="en-US">
                <a:solidFill>
                  <a:srgbClr val="10181F"/>
                </a:solidFill>
                <a:latin typeface="+mn-lt"/>
              </a:rPr>
              <a:t>Highlight common goals</a:t>
            </a:r>
            <a:endParaRPr lang="en-US">
              <a:solidFill>
                <a:srgbClr val="10181F"/>
              </a:solidFill>
            </a:endParaRPr>
          </a:p>
          <a:p>
            <a:pPr>
              <a:buFont typeface="Arial" panose="020B0604020202020204" pitchFamily="34" charset="0"/>
              <a:buChar char="•"/>
            </a:pPr>
            <a:r>
              <a:rPr lang="en-US">
                <a:solidFill>
                  <a:srgbClr val="10181F"/>
                </a:solidFill>
                <a:latin typeface="+mn-lt"/>
              </a:rPr>
              <a:t>Share results to make faster decisions</a:t>
            </a:r>
            <a:endParaRPr lang="en-US"/>
          </a:p>
          <a:p>
            <a:pPr>
              <a:buFont typeface="Arial" panose="020B0604020202020204" pitchFamily="34" charset="0"/>
              <a:buChar char="•"/>
            </a:pPr>
            <a:endParaRPr lang="en-US" sz="2000">
              <a:solidFill>
                <a:srgbClr val="10181F"/>
              </a:solidFill>
              <a:latin typeface="+mn-lt"/>
            </a:endParaRPr>
          </a:p>
          <a:p>
            <a:pPr marL="342900" indent="-342900">
              <a:spcBef>
                <a:spcPts val="0"/>
              </a:spcBef>
              <a:buFont typeface="Arial" panose="020B0604020202020204" pitchFamily="34" charset="0"/>
              <a:buChar char="•"/>
            </a:pPr>
            <a:endParaRPr lang="en-US" sz="2000">
              <a:solidFill>
                <a:srgbClr val="10181F"/>
              </a:solidFill>
            </a:endParaRPr>
          </a:p>
          <a:p>
            <a:pPr marL="0" lvl="0" indent="0" algn="l" rtl="0">
              <a:lnSpc>
                <a:spcPct val="100000"/>
              </a:lnSpc>
              <a:spcBef>
                <a:spcPts val="1200"/>
              </a:spcBef>
              <a:spcAft>
                <a:spcPts val="0"/>
              </a:spcAft>
              <a:buSzPts val="1800"/>
              <a:buNone/>
            </a:pPr>
            <a:endParaRPr lang="en-US" sz="2000"/>
          </a:p>
        </p:txBody>
      </p:sp>
      <p:sp>
        <p:nvSpPr>
          <p:cNvPr id="501" name="Google Shape;501;p18">
            <a:extLst>
              <a:ext uri="{FF2B5EF4-FFF2-40B4-BE49-F238E27FC236}">
                <a16:creationId xmlns:a16="http://schemas.microsoft.com/office/drawing/2014/main" id="{F685565E-E4AF-93AE-44C1-D5EF4F5FD6FB}"/>
              </a:ext>
            </a:extLst>
          </p:cNvPr>
          <p:cNvSpPr txBox="1">
            <a:spLocks noGrp="1"/>
          </p:cNvSpPr>
          <p:nvPr>
            <p:ph type="title"/>
          </p:nvPr>
        </p:nvSpPr>
        <p:spPr>
          <a:xfrm>
            <a:off x="398734" y="339386"/>
            <a:ext cx="5062354" cy="1366468"/>
          </a:xfrm>
          <a:prstGeom prst="rect">
            <a:avLst/>
          </a:prstGeom>
          <a:noFill/>
          <a:ln>
            <a:noFill/>
          </a:ln>
        </p:spPr>
        <p:txBody>
          <a:bodyPr spcFirstLastPara="1" wrap="square" lIns="0" tIns="0" rIns="0" bIns="0" anchor="t" anchorCtr="0">
            <a:noAutofit/>
          </a:bodyPr>
          <a:lstStyle/>
          <a:p>
            <a:pPr>
              <a:buSzPts val="2800"/>
            </a:pPr>
            <a:r>
              <a:rPr lang="en-US" sz="2800"/>
              <a:t>Create a bigger impact with cross-collaboration</a:t>
            </a:r>
          </a:p>
        </p:txBody>
      </p:sp>
    </p:spTree>
    <p:extLst>
      <p:ext uri="{BB962C8B-B14F-4D97-AF65-F5344CB8AC3E}">
        <p14:creationId xmlns:p14="http://schemas.microsoft.com/office/powerpoint/2010/main" val="38120351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1DBEB18B-EE18-B7EC-57CA-3635FD9EE409}"/>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Lst>
          </a:blip>
          <a:srcRect b="16374"/>
          <a:stretch>
            <a:fillRect/>
          </a:stretch>
        </p:blipFill>
        <p:spPr>
          <a:xfrm>
            <a:off x="8245248" y="3137942"/>
            <a:ext cx="6501433" cy="3624568"/>
          </a:xfrm>
          <a:prstGeom prst="rect">
            <a:avLst/>
          </a:prstGeom>
        </p:spPr>
      </p:pic>
      <p:pic>
        <p:nvPicPr>
          <p:cNvPr id="19" name="Graphic 18">
            <a:extLst>
              <a:ext uri="{FF2B5EF4-FFF2-40B4-BE49-F238E27FC236}">
                <a16:creationId xmlns:a16="http://schemas.microsoft.com/office/drawing/2014/main" id="{AE84B49B-55D1-F8F4-D9D9-6565E539565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t="6809" b="7822"/>
          <a:stretch/>
        </p:blipFill>
        <p:spPr>
          <a:xfrm rot="5400000">
            <a:off x="8977565" y="-1530699"/>
            <a:ext cx="6220186" cy="3622373"/>
          </a:xfrm>
          <a:prstGeom prst="rect">
            <a:avLst/>
          </a:prstGeom>
        </p:spPr>
      </p:pic>
      <p:sp>
        <p:nvSpPr>
          <p:cNvPr id="12" name="Text Placeholder 7">
            <a:extLst>
              <a:ext uri="{FF2B5EF4-FFF2-40B4-BE49-F238E27FC236}">
                <a16:creationId xmlns:a16="http://schemas.microsoft.com/office/drawing/2014/main" id="{01669E75-CE05-85B8-3F0E-54E4A04AAF44}"/>
              </a:ext>
            </a:extLst>
          </p:cNvPr>
          <p:cNvSpPr txBox="1">
            <a:spLocks/>
          </p:cNvSpPr>
          <p:nvPr/>
        </p:nvSpPr>
        <p:spPr>
          <a:xfrm>
            <a:off x="913713" y="5006510"/>
            <a:ext cx="6898570" cy="453369"/>
          </a:xfrm>
          <a:prstGeom prst="rect">
            <a:avLst/>
          </a:prstGeom>
          <a:noFill/>
          <a:ln>
            <a:noFill/>
          </a:ln>
        </p:spPr>
        <p:txBody>
          <a:bodyPr vert="horz" lIns="0" tIns="0" rIns="0" bIns="0" rtlCol="0" anchor="t" anchorCtr="0">
            <a:noAutofit/>
          </a:bodyPr>
          <a:lstStyle>
            <a:lvl1pPr marL="0" indent="0" algn="l" defTabSz="914400" rtl="0" eaLnBrk="1" latinLnBrk="0" hangingPunct="1">
              <a:lnSpc>
                <a:spcPct val="100000"/>
              </a:lnSpc>
              <a:spcBef>
                <a:spcPts val="1200"/>
              </a:spcBef>
              <a:buClr>
                <a:schemeClr val="tx1"/>
              </a:buClr>
              <a:buFont typeface="Arial" panose="020B0604020202020204" pitchFamily="34" charset="0"/>
              <a:buNone/>
              <a:defRPr sz="1300" b="0" i="0" kern="1200">
                <a:solidFill>
                  <a:schemeClr val="tx1"/>
                </a:solidFill>
                <a:latin typeface="+mn-lt"/>
                <a:ea typeface="Inter"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Arial"/>
              </a:rPr>
              <a:t>AI is changing the search game - brand citations matter more than ever</a:t>
            </a:r>
          </a:p>
        </p:txBody>
      </p:sp>
      <p:sp>
        <p:nvSpPr>
          <p:cNvPr id="10" name="Text Placeholder 6">
            <a:extLst>
              <a:ext uri="{FF2B5EF4-FFF2-40B4-BE49-F238E27FC236}">
                <a16:creationId xmlns:a16="http://schemas.microsoft.com/office/drawing/2014/main" id="{CB9D4B8F-D5EF-D97D-06C2-E3BEDDF7874C}"/>
              </a:ext>
            </a:extLst>
          </p:cNvPr>
          <p:cNvSpPr txBox="1">
            <a:spLocks/>
          </p:cNvSpPr>
          <p:nvPr/>
        </p:nvSpPr>
        <p:spPr>
          <a:xfrm>
            <a:off x="364335" y="4987924"/>
            <a:ext cx="350662" cy="387238"/>
          </a:xfrm>
          <a:prstGeom prst="ellipse">
            <a:avLst/>
          </a:prstGeom>
          <a:solidFill>
            <a:schemeClr val="accent2"/>
          </a:solidFill>
          <a:ln>
            <a:noFill/>
          </a:ln>
        </p:spPr>
        <p:txBody>
          <a:bodyPr vert="horz" lIns="0" tIns="0" rIns="0" bIns="0" rtlCol="0" anchor="ctr" anchorCtr="0">
            <a:noAutofit/>
          </a:bodyPr>
          <a:lstStyle>
            <a:lvl1pPr marL="0" indent="0" algn="ctr" defTabSz="914400" rtl="0" eaLnBrk="1" latinLnBrk="0" hangingPunct="1">
              <a:lnSpc>
                <a:spcPct val="100000"/>
              </a:lnSpc>
              <a:spcBef>
                <a:spcPts val="1200"/>
              </a:spcBef>
              <a:buClr>
                <a:schemeClr val="tx1"/>
              </a:buClr>
              <a:buFont typeface="Arial" panose="020B0604020202020204" pitchFamily="34" charset="0"/>
              <a:buNone/>
              <a:defRPr sz="900" b="1" i="0" kern="1200">
                <a:solidFill>
                  <a:schemeClr val="tx1"/>
                </a:solidFill>
                <a:latin typeface="Arial" panose="020B0604020202020204" pitchFamily="34" charset="0"/>
                <a:ea typeface="Inter" panose="02000503000000020004" pitchFamily="2" charset="0"/>
                <a:cs typeface="+mn-cs"/>
              </a:defRPr>
            </a:lvl1pPr>
            <a:lvl2pPr marL="457200" indent="0" algn="l" defTabSz="914400" rtl="0" eaLnBrk="1" latinLnBrk="0" hangingPunct="1">
              <a:lnSpc>
                <a:spcPct val="100000"/>
              </a:lnSpc>
              <a:spcBef>
                <a:spcPts val="500"/>
              </a:spcBef>
              <a:buClr>
                <a:schemeClr val="tx1"/>
              </a:buClr>
              <a:buFont typeface="Arial" panose="020B0604020202020204" pitchFamily="34" charset="0"/>
              <a:buNone/>
              <a:defRPr sz="1600" b="0" i="0" kern="1200">
                <a:solidFill>
                  <a:schemeClr val="tx1"/>
                </a:solidFill>
                <a:latin typeface="Arial" panose="020B0604020202020204" pitchFamily="34" charset="0"/>
                <a:ea typeface="Inter" panose="02000503000000020004" pitchFamily="2" charset="0"/>
                <a:cs typeface="+mn-cs"/>
              </a:defRPr>
            </a:lvl2pPr>
            <a:lvl3pPr marL="914400" indent="0" algn="l" defTabSz="914400" rtl="0" eaLnBrk="1" latinLnBrk="0" hangingPunct="1">
              <a:lnSpc>
                <a:spcPct val="100000"/>
              </a:lnSpc>
              <a:spcBef>
                <a:spcPts val="500"/>
              </a:spcBef>
              <a:buClr>
                <a:schemeClr val="tx1"/>
              </a:buClr>
              <a:buFont typeface="Arial" panose="020B0604020202020204" pitchFamily="34" charset="0"/>
              <a:buNone/>
              <a:defRPr sz="1400" b="0" i="0" kern="1200">
                <a:solidFill>
                  <a:schemeClr val="tx1"/>
                </a:solidFill>
                <a:latin typeface="Arial" panose="020B0604020202020204" pitchFamily="34" charset="0"/>
                <a:ea typeface="Inter" panose="02000503000000020004" pitchFamily="2" charset="0"/>
                <a:cs typeface="+mn-cs"/>
              </a:defRPr>
            </a:lvl3pPr>
            <a:lvl4pPr marL="1371600" indent="0" algn="l" defTabSz="914400" rtl="0" eaLnBrk="1" latinLnBrk="0" hangingPunct="1">
              <a:lnSpc>
                <a:spcPct val="100000"/>
              </a:lnSpc>
              <a:spcBef>
                <a:spcPts val="500"/>
              </a:spcBef>
              <a:buClr>
                <a:schemeClr val="tx1"/>
              </a:buClr>
              <a:buFont typeface="Arial" panose="020B0604020202020204" pitchFamily="34" charset="0"/>
              <a:buNone/>
              <a:defRPr sz="1200" b="0" i="0" kern="1200">
                <a:solidFill>
                  <a:schemeClr val="tx1"/>
                </a:solidFill>
                <a:latin typeface="Arial" panose="020B0604020202020204" pitchFamily="34" charset="0"/>
                <a:ea typeface="Inter" panose="02000503000000020004" pitchFamily="2" charset="0"/>
                <a:cs typeface="+mn-cs"/>
              </a:defRPr>
            </a:lvl4pPr>
            <a:lvl5pPr marL="1828800" indent="0" algn="l" defTabSz="914400" rtl="0" eaLnBrk="1" latinLnBrk="0" hangingPunct="1">
              <a:lnSpc>
                <a:spcPct val="100000"/>
              </a:lnSpc>
              <a:spcBef>
                <a:spcPts val="500"/>
              </a:spcBef>
              <a:buClr>
                <a:schemeClr val="tx1"/>
              </a:buClr>
              <a:buFont typeface="Arial" panose="020B0604020202020204" pitchFamily="34" charset="0"/>
              <a:buNone/>
              <a:defRPr sz="1000" b="0" i="0" kern="1200">
                <a:solidFill>
                  <a:schemeClr val="tx1"/>
                </a:solidFill>
                <a:latin typeface="Arial" panose="020B0604020202020204" pitchFamily="34" charset="0"/>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Arial"/>
                <a:cs typeface="Arial"/>
              </a:rPr>
              <a:t>4</a:t>
            </a:r>
          </a:p>
        </p:txBody>
      </p:sp>
      <p:sp>
        <p:nvSpPr>
          <p:cNvPr id="8" name="Text Placeholder 7">
            <a:extLst>
              <a:ext uri="{FF2B5EF4-FFF2-40B4-BE49-F238E27FC236}">
                <a16:creationId xmlns:a16="http://schemas.microsoft.com/office/drawing/2014/main" id="{374C02AD-A4F2-54F4-0ABD-18C3918F909C}"/>
              </a:ext>
            </a:extLst>
          </p:cNvPr>
          <p:cNvSpPr>
            <a:spLocks noGrp="1"/>
          </p:cNvSpPr>
          <p:nvPr>
            <p:ph type="body" sz="quarter" idx="28"/>
          </p:nvPr>
        </p:nvSpPr>
        <p:spPr>
          <a:xfrm>
            <a:off x="909996" y="4110696"/>
            <a:ext cx="6898570" cy="453369"/>
          </a:xfrm>
        </p:spPr>
        <p:txBody>
          <a:bodyPr/>
          <a:lstStyle/>
          <a:p>
            <a:r>
              <a:rPr lang="en-US" sz="2400">
                <a:cs typeface="Arial" panose="020B0604020202020204"/>
              </a:rPr>
              <a:t>Collaborate to plan your content so it is accessible to your audience from the start</a:t>
            </a:r>
          </a:p>
        </p:txBody>
      </p:sp>
      <p:sp>
        <p:nvSpPr>
          <p:cNvPr id="7" name="Text Placeholder 6">
            <a:extLst>
              <a:ext uri="{FF2B5EF4-FFF2-40B4-BE49-F238E27FC236}">
                <a16:creationId xmlns:a16="http://schemas.microsoft.com/office/drawing/2014/main" id="{0B2FA2A2-8FDD-614C-5007-F464E5E22C40}"/>
              </a:ext>
            </a:extLst>
          </p:cNvPr>
          <p:cNvSpPr>
            <a:spLocks noGrp="1"/>
          </p:cNvSpPr>
          <p:nvPr>
            <p:ph type="body" sz="quarter" idx="25"/>
          </p:nvPr>
        </p:nvSpPr>
        <p:spPr>
          <a:xfrm>
            <a:off x="360618" y="4110695"/>
            <a:ext cx="350662" cy="387238"/>
          </a:xfrm>
        </p:spPr>
        <p:txBody>
          <a:bodyPr/>
          <a:lstStyle/>
          <a:p>
            <a:r>
              <a:rPr lang="en-US" sz="2000">
                <a:latin typeface="Arial"/>
                <a:cs typeface="Arial"/>
              </a:rPr>
              <a:t>3</a:t>
            </a:r>
          </a:p>
        </p:txBody>
      </p:sp>
      <p:sp>
        <p:nvSpPr>
          <p:cNvPr id="6" name="Text Placeholder 5">
            <a:extLst>
              <a:ext uri="{FF2B5EF4-FFF2-40B4-BE49-F238E27FC236}">
                <a16:creationId xmlns:a16="http://schemas.microsoft.com/office/drawing/2014/main" id="{87B5F6C6-BD7D-3D19-891E-58F9294DEA1E}"/>
              </a:ext>
            </a:extLst>
          </p:cNvPr>
          <p:cNvSpPr>
            <a:spLocks noGrp="1"/>
          </p:cNvSpPr>
          <p:nvPr>
            <p:ph type="body" sz="quarter" idx="24"/>
          </p:nvPr>
        </p:nvSpPr>
        <p:spPr>
          <a:xfrm>
            <a:off x="919289" y="2787380"/>
            <a:ext cx="7537199" cy="490539"/>
          </a:xfrm>
        </p:spPr>
        <p:txBody>
          <a:bodyPr/>
          <a:lstStyle/>
          <a:p>
            <a:r>
              <a:rPr lang="en-US" sz="2400">
                <a:cs typeface="Arial" panose="020B0604020202020204"/>
              </a:rPr>
              <a:t>To show authority, create original and educational content with your experts that is appropriate for your audience</a:t>
            </a:r>
            <a:endParaRPr lang="en-US"/>
          </a:p>
        </p:txBody>
      </p:sp>
      <p:sp>
        <p:nvSpPr>
          <p:cNvPr id="5" name="Text Placeholder 4">
            <a:extLst>
              <a:ext uri="{FF2B5EF4-FFF2-40B4-BE49-F238E27FC236}">
                <a16:creationId xmlns:a16="http://schemas.microsoft.com/office/drawing/2014/main" id="{72E4E97B-FFCE-F117-B21E-A0431F836A6C}"/>
              </a:ext>
            </a:extLst>
          </p:cNvPr>
          <p:cNvSpPr>
            <a:spLocks noGrp="1"/>
          </p:cNvSpPr>
          <p:nvPr>
            <p:ph type="body" sz="quarter" idx="21"/>
          </p:nvPr>
        </p:nvSpPr>
        <p:spPr>
          <a:xfrm>
            <a:off x="369910" y="2898890"/>
            <a:ext cx="350661" cy="374897"/>
          </a:xfrm>
        </p:spPr>
        <p:txBody>
          <a:bodyPr/>
          <a:lstStyle/>
          <a:p>
            <a:r>
              <a:rPr lang="en-US" sz="2000">
                <a:latin typeface="Arial"/>
                <a:cs typeface="Arial"/>
              </a:rPr>
              <a:t>2</a:t>
            </a:r>
            <a:endParaRPr lang="en-US" sz="2000">
              <a:cs typeface="Arial" panose="020B0604020202020204" pitchFamily="34" charset="0"/>
            </a:endParaRPr>
          </a:p>
        </p:txBody>
      </p:sp>
      <p:sp>
        <p:nvSpPr>
          <p:cNvPr id="3" name="Text Placeholder 2">
            <a:extLst>
              <a:ext uri="{FF2B5EF4-FFF2-40B4-BE49-F238E27FC236}">
                <a16:creationId xmlns:a16="http://schemas.microsoft.com/office/drawing/2014/main" id="{77ECA806-2A9A-B7A0-9471-129BD6CE1AF5}"/>
              </a:ext>
            </a:extLst>
          </p:cNvPr>
          <p:cNvSpPr>
            <a:spLocks noGrp="1"/>
          </p:cNvSpPr>
          <p:nvPr>
            <p:ph type="body" sz="quarter" idx="17"/>
          </p:nvPr>
        </p:nvSpPr>
        <p:spPr>
          <a:xfrm>
            <a:off x="919289" y="1789307"/>
            <a:ext cx="6585822" cy="453369"/>
          </a:xfrm>
        </p:spPr>
        <p:txBody>
          <a:bodyPr/>
          <a:lstStyle/>
          <a:p>
            <a:r>
              <a:rPr lang="en-US" sz="2400">
                <a:ea typeface="+mn-lt"/>
                <a:cs typeface="+mn-lt"/>
              </a:rPr>
              <a:t>Accessibility best practices directly enhance topic authority</a:t>
            </a:r>
            <a:endParaRPr lang="en-US" sz="2400">
              <a:cs typeface="Arial"/>
            </a:endParaRPr>
          </a:p>
        </p:txBody>
      </p:sp>
      <p:sp>
        <p:nvSpPr>
          <p:cNvPr id="4" name="Text Placeholder 3">
            <a:extLst>
              <a:ext uri="{FF2B5EF4-FFF2-40B4-BE49-F238E27FC236}">
                <a16:creationId xmlns:a16="http://schemas.microsoft.com/office/drawing/2014/main" id="{5FBB252A-1345-11D9-5A7D-2AFD0402A880}"/>
              </a:ext>
            </a:extLst>
          </p:cNvPr>
          <p:cNvSpPr>
            <a:spLocks noGrp="1"/>
          </p:cNvSpPr>
          <p:nvPr>
            <p:ph type="body" sz="quarter" idx="18"/>
          </p:nvPr>
        </p:nvSpPr>
        <p:spPr>
          <a:xfrm>
            <a:off x="342034" y="1789305"/>
            <a:ext cx="347019" cy="384189"/>
          </a:xfrm>
        </p:spPr>
        <p:txBody>
          <a:bodyPr/>
          <a:lstStyle/>
          <a:p>
            <a:r>
              <a:rPr lang="en-US" sz="2000">
                <a:latin typeface="Arial"/>
                <a:cs typeface="Arial"/>
              </a:rPr>
              <a:t>1</a:t>
            </a:r>
          </a:p>
        </p:txBody>
      </p:sp>
      <p:sp>
        <p:nvSpPr>
          <p:cNvPr id="2" name="Title 1">
            <a:extLst>
              <a:ext uri="{FF2B5EF4-FFF2-40B4-BE49-F238E27FC236}">
                <a16:creationId xmlns:a16="http://schemas.microsoft.com/office/drawing/2014/main" id="{11826689-4DB1-0194-9545-A6147608604D}"/>
              </a:ext>
            </a:extLst>
          </p:cNvPr>
          <p:cNvSpPr>
            <a:spLocks noGrp="1"/>
          </p:cNvSpPr>
          <p:nvPr>
            <p:ph type="title"/>
          </p:nvPr>
        </p:nvSpPr>
        <p:spPr>
          <a:xfrm>
            <a:off x="409451" y="385569"/>
            <a:ext cx="11374562" cy="658516"/>
          </a:xfrm>
        </p:spPr>
        <p:txBody>
          <a:bodyPr/>
          <a:lstStyle/>
          <a:p>
            <a:r>
              <a:rPr lang="en-US">
                <a:cs typeface="Arial"/>
              </a:rPr>
              <a:t>Key takeaways</a:t>
            </a:r>
            <a:endParaRPr lang="en-US"/>
          </a:p>
        </p:txBody>
      </p:sp>
    </p:spTree>
    <p:extLst>
      <p:ext uri="{BB962C8B-B14F-4D97-AF65-F5344CB8AC3E}">
        <p14:creationId xmlns:p14="http://schemas.microsoft.com/office/powerpoint/2010/main" val="3724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6950BFC3-D8DA-4A85-94F7-54DA5524770B}">
      <p188:commentRel xmlns:p188="http://schemas.microsoft.com/office/powerpoint/2018/8/main" r:id="rId3"/>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42593-2384-4E34-36BB-54E224A89DFC}"/>
              </a:ext>
            </a:extLst>
          </p:cNvPr>
          <p:cNvSpPr>
            <a:spLocks noGrp="1"/>
          </p:cNvSpPr>
          <p:nvPr>
            <p:ph type="title"/>
          </p:nvPr>
        </p:nvSpPr>
        <p:spPr>
          <a:solidFill>
            <a:schemeClr val="accent2"/>
          </a:solidFill>
        </p:spPr>
        <p:txBody>
          <a:bodyPr anchor="t"/>
          <a:lstStyle/>
          <a:p>
            <a:br>
              <a:rPr lang="en-US" sz="4800"/>
            </a:br>
            <a:r>
              <a:rPr lang="en-US"/>
              <a:t>Welcome</a:t>
            </a:r>
          </a:p>
        </p:txBody>
      </p:sp>
      <p:sp>
        <p:nvSpPr>
          <p:cNvPr id="11" name="Rectangle: Rounded Corners 49">
            <a:extLst>
              <a:ext uri="{FF2B5EF4-FFF2-40B4-BE49-F238E27FC236}">
                <a16:creationId xmlns:a16="http://schemas.microsoft.com/office/drawing/2014/main" id="{1B094F6A-B90F-D846-D802-6BF49F47162E}"/>
              </a:ext>
              <a:ext uri="{C183D7F6-B498-43B3-948B-1728B52AA6E4}">
                <adec:decorative xmlns:adec="http://schemas.microsoft.com/office/drawing/2017/decorative" val="1"/>
              </a:ext>
            </a:extLst>
          </p:cNvPr>
          <p:cNvSpPr/>
          <p:nvPr/>
        </p:nvSpPr>
        <p:spPr>
          <a:xfrm>
            <a:off x="824001" y="2717910"/>
            <a:ext cx="2466625" cy="2588438"/>
          </a:xfrm>
          <a:prstGeom prst="roundRect">
            <a:avLst>
              <a:gd name="adj" fmla="val 5666"/>
            </a:avLst>
          </a:prstGeom>
          <a:solidFill>
            <a:schemeClr val="bg1"/>
          </a:solidFill>
          <a:ln w="6350">
            <a:noFill/>
          </a:ln>
          <a:effectLst>
            <a:outerShdw blurRad="317500" dist="127000" dir="54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21207F">
                  <a:lumMod val="95000"/>
                  <a:lumOff val="5000"/>
                </a:srgbClr>
              </a:solidFill>
              <a:effectLst/>
              <a:uLnTx/>
              <a:uFillTx/>
              <a:latin typeface="Arial" panose="020B0604020202020204" pitchFamily="34" charset="0"/>
              <a:ea typeface="+mn-ea"/>
              <a:cs typeface="+mn-cs"/>
            </a:endParaRPr>
          </a:p>
        </p:txBody>
      </p:sp>
      <p:sp>
        <p:nvSpPr>
          <p:cNvPr id="12" name="Rectangle: Rounded Corners 49">
            <a:extLst>
              <a:ext uri="{FF2B5EF4-FFF2-40B4-BE49-F238E27FC236}">
                <a16:creationId xmlns:a16="http://schemas.microsoft.com/office/drawing/2014/main" id="{00BD0D24-786A-7639-DA4D-E200EE17F24A}"/>
              </a:ext>
              <a:ext uri="{C183D7F6-B498-43B3-948B-1728B52AA6E4}">
                <adec:decorative xmlns:adec="http://schemas.microsoft.com/office/drawing/2017/decorative" val="1"/>
              </a:ext>
            </a:extLst>
          </p:cNvPr>
          <p:cNvSpPr/>
          <p:nvPr/>
        </p:nvSpPr>
        <p:spPr>
          <a:xfrm>
            <a:off x="3534358" y="2742130"/>
            <a:ext cx="2466625" cy="2588438"/>
          </a:xfrm>
          <a:prstGeom prst="roundRect">
            <a:avLst>
              <a:gd name="adj" fmla="val 5666"/>
            </a:avLst>
          </a:prstGeom>
          <a:solidFill>
            <a:schemeClr val="bg1"/>
          </a:solidFill>
          <a:ln w="6350">
            <a:noFill/>
          </a:ln>
          <a:effectLst>
            <a:outerShdw blurRad="317500" dist="127000" dir="54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21207F">
                  <a:lumMod val="95000"/>
                  <a:lumOff val="5000"/>
                </a:srgbClr>
              </a:solidFill>
              <a:effectLst/>
              <a:uLnTx/>
              <a:uFillTx/>
              <a:latin typeface="Arial" panose="020B0604020202020204" pitchFamily="34" charset="0"/>
              <a:ea typeface="+mn-ea"/>
              <a:cs typeface="+mn-cs"/>
            </a:endParaRPr>
          </a:p>
        </p:txBody>
      </p:sp>
      <p:sp>
        <p:nvSpPr>
          <p:cNvPr id="13" name="Rectangle: Rounded Corners 49">
            <a:extLst>
              <a:ext uri="{FF2B5EF4-FFF2-40B4-BE49-F238E27FC236}">
                <a16:creationId xmlns:a16="http://schemas.microsoft.com/office/drawing/2014/main" id="{C5E10CAC-E078-54DF-A9CE-9560EFA17076}"/>
              </a:ext>
              <a:ext uri="{C183D7F6-B498-43B3-948B-1728B52AA6E4}">
                <adec:decorative xmlns:adec="http://schemas.microsoft.com/office/drawing/2017/decorative" val="1"/>
              </a:ext>
            </a:extLst>
          </p:cNvPr>
          <p:cNvSpPr/>
          <p:nvPr/>
        </p:nvSpPr>
        <p:spPr>
          <a:xfrm>
            <a:off x="6249787" y="2742130"/>
            <a:ext cx="2466625" cy="2588438"/>
          </a:xfrm>
          <a:prstGeom prst="roundRect">
            <a:avLst>
              <a:gd name="adj" fmla="val 5666"/>
            </a:avLst>
          </a:prstGeom>
          <a:solidFill>
            <a:schemeClr val="bg1"/>
          </a:solidFill>
          <a:ln w="6350">
            <a:noFill/>
          </a:ln>
          <a:effectLst>
            <a:outerShdw blurRad="317500" dist="127000" dir="54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21207F">
                  <a:lumMod val="95000"/>
                  <a:lumOff val="5000"/>
                </a:srgbClr>
              </a:solidFill>
              <a:effectLst/>
              <a:uLnTx/>
              <a:uFillTx/>
              <a:latin typeface="Arial" panose="020B0604020202020204" pitchFamily="34" charset="0"/>
              <a:ea typeface="+mn-ea"/>
              <a:cs typeface="+mn-cs"/>
            </a:endParaRPr>
          </a:p>
        </p:txBody>
      </p:sp>
      <p:sp>
        <p:nvSpPr>
          <p:cNvPr id="14" name="Rectangle: Rounded Corners 49">
            <a:extLst>
              <a:ext uri="{FF2B5EF4-FFF2-40B4-BE49-F238E27FC236}">
                <a16:creationId xmlns:a16="http://schemas.microsoft.com/office/drawing/2014/main" id="{6B37D699-1457-29D5-B937-83B9FADC28A2}"/>
              </a:ext>
              <a:ext uri="{C183D7F6-B498-43B3-948B-1728B52AA6E4}">
                <adec:decorative xmlns:adec="http://schemas.microsoft.com/office/drawing/2017/decorative" val="1"/>
              </a:ext>
            </a:extLst>
          </p:cNvPr>
          <p:cNvSpPr/>
          <p:nvPr/>
        </p:nvSpPr>
        <p:spPr>
          <a:xfrm>
            <a:off x="8921807" y="2747886"/>
            <a:ext cx="2466625" cy="2588438"/>
          </a:xfrm>
          <a:prstGeom prst="roundRect">
            <a:avLst>
              <a:gd name="adj" fmla="val 5666"/>
            </a:avLst>
          </a:prstGeom>
          <a:solidFill>
            <a:schemeClr val="bg1"/>
          </a:solidFill>
          <a:ln w="6350">
            <a:noFill/>
          </a:ln>
          <a:effectLst>
            <a:outerShdw blurRad="317500" dist="127000" dir="5400000" algn="tl" rotWithShape="0">
              <a:schemeClr val="tx1">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u="none" strike="noStrike" kern="1200" cap="none" spc="0" normalizeH="0" baseline="0" noProof="0">
              <a:ln>
                <a:noFill/>
              </a:ln>
              <a:solidFill>
                <a:srgbClr val="21207F">
                  <a:lumMod val="95000"/>
                  <a:lumOff val="5000"/>
                </a:srgbClr>
              </a:solidFill>
              <a:effectLst/>
              <a:uLnTx/>
              <a:uFillTx/>
              <a:latin typeface="Arial" panose="020B0604020202020204" pitchFamily="34" charset="0"/>
              <a:ea typeface="+mn-ea"/>
              <a:cs typeface="+mn-cs"/>
            </a:endParaRPr>
          </a:p>
        </p:txBody>
      </p:sp>
      <p:sp>
        <p:nvSpPr>
          <p:cNvPr id="9" name="TextBox 8">
            <a:extLst>
              <a:ext uri="{FF2B5EF4-FFF2-40B4-BE49-F238E27FC236}">
                <a16:creationId xmlns:a16="http://schemas.microsoft.com/office/drawing/2014/main" id="{ED940725-EF66-F5AC-C46A-D442AF9D591F}"/>
              </a:ext>
            </a:extLst>
          </p:cNvPr>
          <p:cNvSpPr txBox="1"/>
          <p:nvPr/>
        </p:nvSpPr>
        <p:spPr>
          <a:xfrm>
            <a:off x="8925275" y="4229776"/>
            <a:ext cx="2466625" cy="830997"/>
          </a:xfrm>
          <a:prstGeom prst="rect">
            <a:avLst/>
          </a:prstGeom>
          <a:noFill/>
        </p:spPr>
        <p:txBody>
          <a:bodyPr wrap="square">
            <a:spAutoFit/>
          </a:bodyPr>
          <a:lstStyle/>
          <a:p>
            <a:pPr algn="ctr"/>
            <a:r>
              <a:rPr lang="en-US" sz="1600" b="0">
                <a:ea typeface="+mj-lt"/>
                <a:cs typeface="+mj-lt"/>
              </a:rPr>
              <a:t>This webinar will </a:t>
            </a:r>
            <a:br>
              <a:rPr lang="en-US" sz="1600" b="0">
                <a:ea typeface="+mj-lt"/>
                <a:cs typeface="+mj-lt"/>
              </a:rPr>
            </a:br>
            <a:r>
              <a:rPr lang="en-US" sz="1600" b="0">
                <a:ea typeface="+mj-lt"/>
                <a:cs typeface="+mj-lt"/>
              </a:rPr>
              <a:t>be recorded and sent </a:t>
            </a:r>
            <a:br>
              <a:rPr lang="en-US" sz="1600" b="0">
                <a:ea typeface="+mj-lt"/>
                <a:cs typeface="+mj-lt"/>
              </a:rPr>
            </a:br>
            <a:r>
              <a:rPr lang="en-US" sz="1600" b="0">
                <a:ea typeface="+mj-lt"/>
                <a:cs typeface="+mj-lt"/>
              </a:rPr>
              <a:t>to all registrants.</a:t>
            </a:r>
            <a:endParaRPr lang="en-US" sz="1600"/>
          </a:p>
        </p:txBody>
      </p:sp>
      <p:pic>
        <p:nvPicPr>
          <p:cNvPr id="22" name="Picture 21" descr="A laptop with a square representing an image and lines of text.">
            <a:extLst>
              <a:ext uri="{FF2B5EF4-FFF2-40B4-BE49-F238E27FC236}">
                <a16:creationId xmlns:a16="http://schemas.microsoft.com/office/drawing/2014/main" id="{6CD6D1EF-11B3-0C4A-393C-A51577C56AF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556889" y="3166362"/>
            <a:ext cx="1113876" cy="1113876"/>
          </a:xfrm>
          <a:prstGeom prst="rect">
            <a:avLst/>
          </a:prstGeom>
        </p:spPr>
      </p:pic>
      <p:sp>
        <p:nvSpPr>
          <p:cNvPr id="8" name="TextBox 7">
            <a:extLst>
              <a:ext uri="{FF2B5EF4-FFF2-40B4-BE49-F238E27FC236}">
                <a16:creationId xmlns:a16="http://schemas.microsoft.com/office/drawing/2014/main" id="{D359ED4A-A27D-79B2-796C-C6469AA79146}"/>
              </a:ext>
            </a:extLst>
          </p:cNvPr>
          <p:cNvSpPr txBox="1"/>
          <p:nvPr/>
        </p:nvSpPr>
        <p:spPr>
          <a:xfrm>
            <a:off x="6244715" y="4229437"/>
            <a:ext cx="2466625" cy="830997"/>
          </a:xfrm>
          <a:prstGeom prst="rect">
            <a:avLst/>
          </a:prstGeom>
          <a:noFill/>
        </p:spPr>
        <p:txBody>
          <a:bodyPr wrap="square">
            <a:spAutoFit/>
          </a:bodyPr>
          <a:lstStyle/>
          <a:p>
            <a:pPr algn="ctr"/>
            <a:r>
              <a:rPr lang="en-US" sz="1600" b="0">
                <a:ea typeface="+mj-lt"/>
                <a:cs typeface="+mj-lt"/>
              </a:rPr>
              <a:t>Questions will be answered at the end </a:t>
            </a:r>
            <a:br>
              <a:rPr lang="en-US" sz="1600" b="0">
                <a:ea typeface="+mj-lt"/>
                <a:cs typeface="+mj-lt"/>
              </a:rPr>
            </a:br>
            <a:r>
              <a:rPr lang="en-US" sz="1600" b="0">
                <a:ea typeface="+mj-lt"/>
                <a:cs typeface="+mj-lt"/>
              </a:rPr>
              <a:t>of the presentation.</a:t>
            </a:r>
            <a:endParaRPr lang="en-US" sz="1600"/>
          </a:p>
        </p:txBody>
      </p:sp>
      <p:pic>
        <p:nvPicPr>
          <p:cNvPr id="24" name="Picture 23" descr="A person's head with a speech bubble beside it.">
            <a:extLst>
              <a:ext uri="{FF2B5EF4-FFF2-40B4-BE49-F238E27FC236}">
                <a16:creationId xmlns:a16="http://schemas.microsoft.com/office/drawing/2014/main" id="{FD6541F8-9AAE-DE4F-2772-8BC4EB2523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31343" y="3106384"/>
            <a:ext cx="1237354" cy="1237354"/>
          </a:xfrm>
          <a:prstGeom prst="rect">
            <a:avLst/>
          </a:prstGeom>
        </p:spPr>
      </p:pic>
      <p:sp>
        <p:nvSpPr>
          <p:cNvPr id="7" name="TextBox 6">
            <a:extLst>
              <a:ext uri="{FF2B5EF4-FFF2-40B4-BE49-F238E27FC236}">
                <a16:creationId xmlns:a16="http://schemas.microsoft.com/office/drawing/2014/main" id="{69382EC2-83D4-A693-35EC-6358B5A34279}"/>
              </a:ext>
            </a:extLst>
          </p:cNvPr>
          <p:cNvSpPr txBox="1"/>
          <p:nvPr/>
        </p:nvSpPr>
        <p:spPr>
          <a:xfrm>
            <a:off x="3534358" y="4190306"/>
            <a:ext cx="2466625" cy="830997"/>
          </a:xfrm>
          <a:prstGeom prst="rect">
            <a:avLst/>
          </a:prstGeom>
          <a:noFill/>
        </p:spPr>
        <p:txBody>
          <a:bodyPr wrap="square">
            <a:spAutoFit/>
          </a:bodyPr>
          <a:lstStyle/>
          <a:p>
            <a:pPr algn="ctr"/>
            <a:r>
              <a:rPr lang="en-US" sz="1600" b="0">
                <a:ea typeface="+mj-lt"/>
                <a:cs typeface="+mj-lt"/>
              </a:rPr>
              <a:t>Post your questions </a:t>
            </a:r>
            <a:br>
              <a:rPr lang="en-US" sz="1600" b="0">
                <a:ea typeface="+mj-lt"/>
                <a:cs typeface="+mj-lt"/>
              </a:rPr>
            </a:br>
            <a:r>
              <a:rPr lang="en-US" sz="1600" b="0">
                <a:ea typeface="+mj-lt"/>
                <a:cs typeface="+mj-lt"/>
              </a:rPr>
              <a:t>in the chat or </a:t>
            </a:r>
            <a:br>
              <a:rPr lang="en-US" sz="1600" b="0">
                <a:ea typeface="+mj-lt"/>
                <a:cs typeface="+mj-lt"/>
              </a:rPr>
            </a:br>
            <a:r>
              <a:rPr lang="en-US" sz="1600" b="0">
                <a:ea typeface="+mj-lt"/>
                <a:cs typeface="+mj-lt"/>
              </a:rPr>
              <a:t>Q&amp;A section. </a:t>
            </a:r>
            <a:endParaRPr lang="en-US" sz="1600"/>
          </a:p>
        </p:txBody>
      </p:sp>
      <p:pic>
        <p:nvPicPr>
          <p:cNvPr id="20" name="Picture 19" descr="A speech bubble with text in it.">
            <a:extLst>
              <a:ext uri="{FF2B5EF4-FFF2-40B4-BE49-F238E27FC236}">
                <a16:creationId xmlns:a16="http://schemas.microsoft.com/office/drawing/2014/main" id="{2E181E0C-8505-076E-6913-E89A99A5BC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65779" y="3158031"/>
            <a:ext cx="1075514" cy="1075514"/>
          </a:xfrm>
          <a:prstGeom prst="rect">
            <a:avLst/>
          </a:prstGeom>
        </p:spPr>
      </p:pic>
      <p:sp>
        <p:nvSpPr>
          <p:cNvPr id="6" name="TextBox 5">
            <a:extLst>
              <a:ext uri="{FF2B5EF4-FFF2-40B4-BE49-F238E27FC236}">
                <a16:creationId xmlns:a16="http://schemas.microsoft.com/office/drawing/2014/main" id="{6A1E9E28-3A01-F1A0-031C-5C98EA4B257A}"/>
              </a:ext>
            </a:extLst>
          </p:cNvPr>
          <p:cNvSpPr txBox="1"/>
          <p:nvPr/>
        </p:nvSpPr>
        <p:spPr>
          <a:xfrm>
            <a:off x="808162" y="4458038"/>
            <a:ext cx="2466625" cy="584775"/>
          </a:xfrm>
          <a:prstGeom prst="rect">
            <a:avLst/>
          </a:prstGeom>
          <a:noFill/>
        </p:spPr>
        <p:txBody>
          <a:bodyPr wrap="square">
            <a:spAutoFit/>
          </a:bodyPr>
          <a:lstStyle/>
          <a:p>
            <a:pPr algn="ctr"/>
            <a:r>
              <a:rPr lang="en-US" sz="1600" b="0">
                <a:ea typeface="+mj-lt"/>
                <a:cs typeface="+mj-lt"/>
              </a:rPr>
              <a:t>All attendees have </a:t>
            </a:r>
            <a:br>
              <a:rPr lang="en-US" sz="1600" b="0">
                <a:ea typeface="+mj-lt"/>
                <a:cs typeface="+mj-lt"/>
              </a:rPr>
            </a:br>
            <a:r>
              <a:rPr lang="en-US" sz="1600" b="0">
                <a:ea typeface="+mj-lt"/>
                <a:cs typeface="+mj-lt"/>
              </a:rPr>
              <a:t>been muted. </a:t>
            </a:r>
            <a:endParaRPr lang="en-US" sz="1600"/>
          </a:p>
        </p:txBody>
      </p:sp>
      <p:pic>
        <p:nvPicPr>
          <p:cNvPr id="4" name="Picture 3" descr="A speech bubble with a person in it.">
            <a:extLst>
              <a:ext uri="{FF2B5EF4-FFF2-40B4-BE49-F238E27FC236}">
                <a16:creationId xmlns:a16="http://schemas.microsoft.com/office/drawing/2014/main" id="{6E631ECE-274B-D451-EDF1-D9B87D7FCFCE}"/>
              </a:ext>
            </a:extLst>
          </p:cNvPr>
          <p:cNvPicPr>
            <a:picLocks noChangeAspect="1"/>
          </p:cNvPicPr>
          <p:nvPr/>
        </p:nvPicPr>
        <p:blipFill>
          <a:blip r:embed="rId7"/>
          <a:stretch>
            <a:fillRect/>
          </a:stretch>
        </p:blipFill>
        <p:spPr>
          <a:xfrm>
            <a:off x="1448136" y="3137349"/>
            <a:ext cx="1190206" cy="1169974"/>
          </a:xfrm>
          <a:prstGeom prst="rect">
            <a:avLst/>
          </a:prstGeom>
        </p:spPr>
      </p:pic>
    </p:spTree>
    <p:extLst>
      <p:ext uri="{BB962C8B-B14F-4D97-AF65-F5344CB8AC3E}">
        <p14:creationId xmlns:p14="http://schemas.microsoft.com/office/powerpoint/2010/main" val="40375843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51BB3D-4AB2-2847-6091-6E01E34D5865}"/>
              </a:ext>
            </a:extLst>
          </p:cNvPr>
          <p:cNvSpPr>
            <a:spLocks noGrp="1"/>
          </p:cNvSpPr>
          <p:nvPr>
            <p:ph type="title"/>
          </p:nvPr>
        </p:nvSpPr>
        <p:spPr/>
        <p:txBody>
          <a:bodyPr/>
          <a:lstStyle/>
          <a:p>
            <a:r>
              <a:rPr lang="en-US"/>
              <a:t>Live Q&amp;A</a:t>
            </a:r>
          </a:p>
        </p:txBody>
      </p:sp>
      <p:pic>
        <p:nvPicPr>
          <p:cNvPr id="4" name="Graphic 3">
            <a:extLst>
              <a:ext uri="{FF2B5EF4-FFF2-40B4-BE49-F238E27FC236}">
                <a16:creationId xmlns:a16="http://schemas.microsoft.com/office/drawing/2014/main" id="{95367228-55A3-222F-DA0F-E3E2E66137B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630598" y="2378023"/>
            <a:ext cx="793082" cy="793082"/>
          </a:xfrm>
          <a:prstGeom prst="rect">
            <a:avLst/>
          </a:prstGeom>
        </p:spPr>
      </p:pic>
      <p:pic>
        <p:nvPicPr>
          <p:cNvPr id="21" name="Graphic 20">
            <a:extLst>
              <a:ext uri="{FF2B5EF4-FFF2-40B4-BE49-F238E27FC236}">
                <a16:creationId xmlns:a16="http://schemas.microsoft.com/office/drawing/2014/main" id="{BB7E2BD8-7E57-6E35-D769-D6A91F90898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l="31028" t="13108" r="44858" b="52567"/>
          <a:stretch/>
        </p:blipFill>
        <p:spPr>
          <a:xfrm>
            <a:off x="655387" y="4558712"/>
            <a:ext cx="1659117" cy="1574429"/>
          </a:xfrm>
          <a:prstGeom prst="rect">
            <a:avLst/>
          </a:prstGeom>
        </p:spPr>
      </p:pic>
      <p:pic>
        <p:nvPicPr>
          <p:cNvPr id="3" name="Graphic 2">
            <a:extLst>
              <a:ext uri="{FF2B5EF4-FFF2-40B4-BE49-F238E27FC236}">
                <a16:creationId xmlns:a16="http://schemas.microsoft.com/office/drawing/2014/main" id="{50867191-7D74-855B-5898-63C5D76F01DE}"/>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l="14666" t="-185" r="2899" b="6061"/>
          <a:stretch>
            <a:fillRect/>
          </a:stretch>
        </p:blipFill>
        <p:spPr>
          <a:xfrm rot="5400000" flipV="1">
            <a:off x="8284086" y="517892"/>
            <a:ext cx="4338124" cy="3302340"/>
          </a:xfrm>
          <a:prstGeom prst="rect">
            <a:avLst/>
          </a:prstGeom>
        </p:spPr>
      </p:pic>
    </p:spTree>
    <p:extLst>
      <p:ext uri="{BB962C8B-B14F-4D97-AF65-F5344CB8AC3E}">
        <p14:creationId xmlns:p14="http://schemas.microsoft.com/office/powerpoint/2010/main" val="1436666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B7BF44B-B056-D19A-B64B-990B105B3647}"/>
              </a:ext>
              <a:ext uri="{C183D7F6-B498-43B3-948B-1728B52AA6E4}">
                <adec:decorative xmlns:adec="http://schemas.microsoft.com/office/drawing/2017/decorative" val="1"/>
              </a:ext>
            </a:extLst>
          </p:cNvPr>
          <p:cNvPicPr>
            <a:picLocks noChangeAspect="1"/>
          </p:cNvPicPr>
          <p:nvPr/>
        </p:nvPicPr>
        <p:blipFill>
          <a:blip r:embed="rId2">
            <a:extLst>
              <a:ext uri="{96DAC541-7B7A-43D3-8B79-37D633B846F1}">
                <asvg:svgBlip xmlns:asvg="http://schemas.microsoft.com/office/drawing/2016/SVG/main" r:embed="rId3"/>
              </a:ext>
            </a:extLst>
          </a:blip>
          <a:srcRect r="11222"/>
          <a:stretch/>
        </p:blipFill>
        <p:spPr>
          <a:xfrm>
            <a:off x="9411701" y="4195502"/>
            <a:ext cx="7994242" cy="4644370"/>
          </a:xfrm>
          <a:prstGeom prst="rect">
            <a:avLst/>
          </a:prstGeom>
        </p:spPr>
      </p:pic>
      <p:sp>
        <p:nvSpPr>
          <p:cNvPr id="9" name="Oval 8">
            <a:extLst>
              <a:ext uri="{FF2B5EF4-FFF2-40B4-BE49-F238E27FC236}">
                <a16:creationId xmlns:a16="http://schemas.microsoft.com/office/drawing/2014/main" id="{4F803278-1567-A08A-4B5D-2BCA2B0FD3D8}"/>
              </a:ext>
              <a:ext uri="{C183D7F6-B498-43B3-948B-1728B52AA6E4}">
                <adec:decorative xmlns:adec="http://schemas.microsoft.com/office/drawing/2017/decorative" val="1"/>
              </a:ext>
            </a:extLst>
          </p:cNvPr>
          <p:cNvSpPr/>
          <p:nvPr/>
        </p:nvSpPr>
        <p:spPr>
          <a:xfrm>
            <a:off x="10258106" y="596387"/>
            <a:ext cx="966485" cy="966485"/>
          </a:xfrm>
          <a:prstGeom prst="ellipse">
            <a:avLst/>
          </a:prstGeom>
          <a:solidFill>
            <a:srgbClr val="A5FF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pic>
        <p:nvPicPr>
          <p:cNvPr id="11" name="Graphic 10">
            <a:extLst>
              <a:ext uri="{FF2B5EF4-FFF2-40B4-BE49-F238E27FC236}">
                <a16:creationId xmlns:a16="http://schemas.microsoft.com/office/drawing/2014/main" id="{3E95FB25-2FA9-C456-AC08-07059544CE99}"/>
              </a:ext>
              <a:ext uri="{C183D7F6-B498-43B3-948B-1728B52AA6E4}">
                <adec:decorative xmlns:adec="http://schemas.microsoft.com/office/drawing/2017/decorative" val="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527098" y="470481"/>
            <a:ext cx="850900" cy="850900"/>
          </a:xfrm>
          <a:prstGeom prst="rect">
            <a:avLst/>
          </a:prstGeom>
        </p:spPr>
      </p:pic>
      <p:pic>
        <p:nvPicPr>
          <p:cNvPr id="15" name="Graphic 14">
            <a:extLst>
              <a:ext uri="{FF2B5EF4-FFF2-40B4-BE49-F238E27FC236}">
                <a16:creationId xmlns:a16="http://schemas.microsoft.com/office/drawing/2014/main" id="{22B1414C-8B55-4638-BC89-D679B7D0AA42}"/>
              </a:ext>
              <a:ext uri="{C183D7F6-B498-43B3-948B-1728B52AA6E4}">
                <adec:decorative xmlns:adec="http://schemas.microsoft.com/office/drawing/2017/decorative" val="1"/>
              </a:ext>
            </a:extLst>
          </p:cNvPr>
          <p:cNvPicPr>
            <a:picLocks noChangeAspect="1"/>
          </p:cNvPicPr>
          <p:nvPr/>
        </p:nvPicPr>
        <p:blipFill>
          <a:blip r:embed="rId6">
            <a:extLst>
              <a:ext uri="{96DAC541-7B7A-43D3-8B79-37D633B846F1}">
                <asvg:svgBlip xmlns:asvg="http://schemas.microsoft.com/office/drawing/2016/SVG/main" r:embed="rId7"/>
              </a:ext>
            </a:extLst>
          </a:blip>
          <a:srcRect l="31028" t="13108" r="44858" b="52567"/>
          <a:stretch/>
        </p:blipFill>
        <p:spPr>
          <a:xfrm>
            <a:off x="-892792" y="3804679"/>
            <a:ext cx="1544999" cy="1466136"/>
          </a:xfrm>
          <a:prstGeom prst="rect">
            <a:avLst/>
          </a:prstGeom>
        </p:spPr>
      </p:pic>
      <p:pic>
        <p:nvPicPr>
          <p:cNvPr id="10" name="Graphic 11" descr="A magnifying glass around a QR code. ">
            <a:extLst>
              <a:ext uri="{FF2B5EF4-FFF2-40B4-BE49-F238E27FC236}">
                <a16:creationId xmlns:a16="http://schemas.microsoft.com/office/drawing/2014/main" id="{33B0031F-25C3-FA25-775D-99879AC34B8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485190" y="3955033"/>
            <a:ext cx="2660697" cy="2645480"/>
          </a:xfrm>
          <a:prstGeom prst="rect">
            <a:avLst/>
          </a:prstGeom>
        </p:spPr>
      </p:pic>
      <p:pic>
        <p:nvPicPr>
          <p:cNvPr id="18" name="Picture 17">
            <a:extLst>
              <a:ext uri="{FF2B5EF4-FFF2-40B4-BE49-F238E27FC236}">
                <a16:creationId xmlns:a16="http://schemas.microsoft.com/office/drawing/2014/main" id="{DC1DF52B-832E-71CC-A215-A39EB57511A0}"/>
              </a:ext>
              <a:ext uri="{C183D7F6-B498-43B3-948B-1728B52AA6E4}">
                <adec:decorative xmlns:adec="http://schemas.microsoft.com/office/drawing/2017/decorative" val="1"/>
              </a:ext>
            </a:extLst>
          </p:cNvPr>
          <p:cNvPicPr>
            <a:picLocks noChangeAspect="1"/>
          </p:cNvPicPr>
          <p:nvPr/>
        </p:nvPicPr>
        <p:blipFill>
          <a:blip r:embed="rId10"/>
          <a:stretch>
            <a:fillRect/>
          </a:stretch>
        </p:blipFill>
        <p:spPr>
          <a:xfrm rot="5400000">
            <a:off x="6697184" y="4853103"/>
            <a:ext cx="952500" cy="910168"/>
          </a:xfrm>
          <a:prstGeom prst="rect">
            <a:avLst/>
          </a:prstGeom>
        </p:spPr>
      </p:pic>
      <p:sp>
        <p:nvSpPr>
          <p:cNvPr id="23" name="Rectangle 22">
            <a:extLst>
              <a:ext uri="{FF2B5EF4-FFF2-40B4-BE49-F238E27FC236}">
                <a16:creationId xmlns:a16="http://schemas.microsoft.com/office/drawing/2014/main" id="{39B439BC-8584-FE21-BECD-5CB4B5564479}"/>
              </a:ext>
              <a:ext uri="{C183D7F6-B498-43B3-948B-1728B52AA6E4}">
                <adec:decorative xmlns:adec="http://schemas.microsoft.com/office/drawing/2017/decorative" val="1"/>
              </a:ext>
            </a:extLst>
          </p:cNvPr>
          <p:cNvSpPr/>
          <p:nvPr/>
        </p:nvSpPr>
        <p:spPr>
          <a:xfrm>
            <a:off x="9137163" y="5731955"/>
            <a:ext cx="596494" cy="210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itle 1">
            <a:extLst>
              <a:ext uri="{FF2B5EF4-FFF2-40B4-BE49-F238E27FC236}">
                <a16:creationId xmlns:a16="http://schemas.microsoft.com/office/drawing/2014/main" id="{77828C3B-1857-32D5-1B7C-01E2BF7C84BC}"/>
              </a:ext>
            </a:extLst>
          </p:cNvPr>
          <p:cNvSpPr txBox="1">
            <a:spLocks/>
          </p:cNvSpPr>
          <p:nvPr/>
        </p:nvSpPr>
        <p:spPr>
          <a:xfrm>
            <a:off x="1645490" y="4951394"/>
            <a:ext cx="4819513" cy="474832"/>
          </a:xfrm>
          <a:prstGeom prst="rect">
            <a:avLst/>
          </a:prstGeom>
        </p:spPr>
        <p:txBody>
          <a:bodyPr vert="horz" lIns="0" tIns="0" rIns="0" bIns="0" rtlCol="0" anchor="t">
            <a:noAutofit/>
          </a:bodyPr>
          <a:lstStyle>
            <a:defPPr>
              <a:defRPr lang="en-US"/>
            </a:defPPr>
            <a:lvl1pPr marL="0" algn="l" defTabSz="914400" rtl="0" eaLnBrk="1" latinLnBrk="0" hangingPunct="1">
              <a:lnSpc>
                <a:spcPct val="100000"/>
              </a:lnSpc>
              <a:spcBef>
                <a:spcPct val="0"/>
              </a:spcBef>
              <a:buNone/>
              <a:defRPr sz="4800" b="1" i="0" kern="1200">
                <a:solidFill>
                  <a:schemeClr val="tx1"/>
                </a:solidFill>
                <a:latin typeface="+mj-lt"/>
                <a:ea typeface="+mj-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GB" sz="2000">
                <a:solidFill>
                  <a:srgbClr val="202024"/>
                </a:solidFill>
                <a:ea typeface="+mj-lt"/>
                <a:cs typeface="+mj-lt"/>
              </a:rPr>
              <a:t>Watch this webinar to learn how to find content gaps your competitors ignore.</a:t>
            </a:r>
            <a:endParaRPr lang="en-US" sz="2000"/>
          </a:p>
        </p:txBody>
      </p:sp>
      <p:grpSp>
        <p:nvGrpSpPr>
          <p:cNvPr id="22" name="Group 21" descr="Learn more about Siteimprove's SEO Suite​">
            <a:extLst>
              <a:ext uri="{FF2B5EF4-FFF2-40B4-BE49-F238E27FC236}">
                <a16:creationId xmlns:a16="http://schemas.microsoft.com/office/drawing/2014/main" id="{87FE9813-69E9-DFA2-937F-98315E320523}"/>
              </a:ext>
            </a:extLst>
          </p:cNvPr>
          <p:cNvGrpSpPr/>
          <p:nvPr/>
        </p:nvGrpSpPr>
        <p:grpSpPr>
          <a:xfrm>
            <a:off x="2614088" y="3747730"/>
            <a:ext cx="5637842" cy="420378"/>
            <a:chOff x="2614088" y="4054988"/>
            <a:chExt cx="5637842" cy="420378"/>
          </a:xfrm>
        </p:grpSpPr>
        <p:grpSp>
          <p:nvGrpSpPr>
            <p:cNvPr id="12" name="Group 11">
              <a:extLst>
                <a:ext uri="{FF2B5EF4-FFF2-40B4-BE49-F238E27FC236}">
                  <a16:creationId xmlns:a16="http://schemas.microsoft.com/office/drawing/2014/main" id="{0ECFAD79-4E49-561E-C038-17106808F172}"/>
                </a:ext>
              </a:extLst>
            </p:cNvPr>
            <p:cNvGrpSpPr/>
            <p:nvPr/>
          </p:nvGrpSpPr>
          <p:grpSpPr>
            <a:xfrm>
              <a:off x="2614088" y="4054988"/>
              <a:ext cx="5637842" cy="420378"/>
              <a:chOff x="309502" y="4250133"/>
              <a:chExt cx="2079382" cy="178106"/>
            </a:xfrm>
          </p:grpSpPr>
          <p:sp>
            <p:nvSpPr>
              <p:cNvPr id="19" name="Freeform 20">
                <a:extLst>
                  <a:ext uri="{FF2B5EF4-FFF2-40B4-BE49-F238E27FC236}">
                    <a16:creationId xmlns:a16="http://schemas.microsoft.com/office/drawing/2014/main" id="{D73D740C-C688-8ADF-0290-D3621663D170}"/>
                  </a:ext>
                </a:extLst>
              </p:cNvPr>
              <p:cNvSpPr/>
              <p:nvPr/>
            </p:nvSpPr>
            <p:spPr>
              <a:xfrm>
                <a:off x="309502" y="4259658"/>
                <a:ext cx="2079382" cy="168581"/>
              </a:xfrm>
              <a:custGeom>
                <a:avLst/>
                <a:gdLst/>
                <a:ahLst/>
                <a:cxnLst/>
                <a:rect l="l" t="t" r="r" b="b"/>
                <a:pathLst>
                  <a:path w="2079382" h="168581">
                    <a:moveTo>
                      <a:pt x="84290" y="0"/>
                    </a:moveTo>
                    <a:lnTo>
                      <a:pt x="1995091" y="0"/>
                    </a:lnTo>
                    <a:cubicBezTo>
                      <a:pt x="2041644" y="0"/>
                      <a:pt x="2079382" y="37738"/>
                      <a:pt x="2079382" y="84290"/>
                    </a:cubicBezTo>
                    <a:lnTo>
                      <a:pt x="2079382" y="84290"/>
                    </a:lnTo>
                    <a:cubicBezTo>
                      <a:pt x="2079382" y="130843"/>
                      <a:pt x="2041644" y="168581"/>
                      <a:pt x="1995091" y="168581"/>
                    </a:cubicBezTo>
                    <a:lnTo>
                      <a:pt x="84290" y="168581"/>
                    </a:lnTo>
                    <a:cubicBezTo>
                      <a:pt x="37738" y="168581"/>
                      <a:pt x="0" y="130843"/>
                      <a:pt x="0" y="84290"/>
                    </a:cubicBezTo>
                    <a:lnTo>
                      <a:pt x="0" y="84290"/>
                    </a:lnTo>
                    <a:cubicBezTo>
                      <a:pt x="0" y="37738"/>
                      <a:pt x="37738" y="0"/>
                      <a:pt x="84290" y="0"/>
                    </a:cubicBezTo>
                    <a:close/>
                  </a:path>
                </a:pathLst>
              </a:custGeom>
              <a:solidFill>
                <a:srgbClr val="0D4CD3"/>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sz="1255"/>
              </a:p>
            </p:txBody>
          </p:sp>
          <p:sp>
            <p:nvSpPr>
              <p:cNvPr id="20" name="TextBox 21">
                <a:extLst>
                  <a:ext uri="{FF2B5EF4-FFF2-40B4-BE49-F238E27FC236}">
                    <a16:creationId xmlns:a16="http://schemas.microsoft.com/office/drawing/2014/main" id="{0C88ECAF-C652-43BA-5F5C-254574536532}"/>
                  </a:ext>
                </a:extLst>
              </p:cNvPr>
              <p:cNvSpPr txBox="1"/>
              <p:nvPr/>
            </p:nvSpPr>
            <p:spPr>
              <a:xfrm>
                <a:off x="309502" y="4250133"/>
                <a:ext cx="2079382" cy="178106"/>
              </a:xfrm>
              <a:prstGeom prst="rect">
                <a:avLst/>
              </a:prstGeom>
            </p:spPr>
            <p:txBody>
              <a:bodyPr lIns="19712" tIns="19712" rIns="19712" bIns="19712"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495"/>
                  </a:lnSpc>
                </a:pPr>
                <a:endParaRPr sz="1255"/>
              </a:p>
            </p:txBody>
          </p:sp>
        </p:grpSp>
        <p:sp>
          <p:nvSpPr>
            <p:cNvPr id="13" name="TextBox 22">
              <a:extLst>
                <a:ext uri="{FF2B5EF4-FFF2-40B4-BE49-F238E27FC236}">
                  <a16:creationId xmlns:a16="http://schemas.microsoft.com/office/drawing/2014/main" id="{F6B86316-C991-6BB7-AB84-3BD4B5292EC2}"/>
                </a:ext>
              </a:extLst>
            </p:cNvPr>
            <p:cNvSpPr txBox="1"/>
            <p:nvPr/>
          </p:nvSpPr>
          <p:spPr>
            <a:xfrm>
              <a:off x="2753478" y="4190343"/>
              <a:ext cx="5489159" cy="243656"/>
            </a:xfrm>
            <a:prstGeom prst="rect">
              <a:avLst/>
            </a:prstGeom>
          </p:spPr>
          <p:txBody>
            <a:bodyPr wrap="square" lIns="0" tIns="0" rIns="0" bIns="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1939"/>
                </a:lnSpc>
              </a:pPr>
              <a:r>
                <a:rPr lang="en-US" sz="2000" b="1">
                  <a:solidFill>
                    <a:srgbClr val="FFFFFF"/>
                  </a:solidFill>
                  <a:latin typeface="Arial"/>
                  <a:sym typeface="Geologica Roman Bold"/>
                </a:rPr>
                <a:t>Learn more about </a:t>
              </a:r>
              <a:r>
                <a:rPr lang="en-US" sz="2000" b="1" err="1">
                  <a:solidFill>
                    <a:srgbClr val="FFFFFF"/>
                  </a:solidFill>
                  <a:latin typeface="Arial"/>
                  <a:sym typeface="Geologica Roman Bold"/>
                </a:rPr>
                <a:t>Siteimprove's</a:t>
              </a:r>
              <a:r>
                <a:rPr lang="en-US" sz="2000" b="1">
                  <a:solidFill>
                    <a:srgbClr val="FFFFFF"/>
                  </a:solidFill>
                  <a:latin typeface="Arial"/>
                  <a:sym typeface="Geologica Roman Bold"/>
                </a:rPr>
                <a:t> SEO Suite</a:t>
              </a:r>
              <a:endParaRPr lang="en-US"/>
            </a:p>
          </p:txBody>
        </p:sp>
      </p:grpSp>
      <p:sp>
        <p:nvSpPr>
          <p:cNvPr id="3" name="Title 1">
            <a:extLst>
              <a:ext uri="{FF2B5EF4-FFF2-40B4-BE49-F238E27FC236}">
                <a16:creationId xmlns:a16="http://schemas.microsoft.com/office/drawing/2014/main" id="{CD011837-AFB8-6720-4621-A46C5090C009}"/>
              </a:ext>
            </a:extLst>
          </p:cNvPr>
          <p:cNvSpPr txBox="1">
            <a:spLocks/>
          </p:cNvSpPr>
          <p:nvPr/>
        </p:nvSpPr>
        <p:spPr>
          <a:xfrm>
            <a:off x="1033670" y="2853904"/>
            <a:ext cx="10190921" cy="1150188"/>
          </a:xfrm>
          <a:prstGeom prst="rect">
            <a:avLst/>
          </a:prstGeom>
        </p:spPr>
        <p:txBody>
          <a:bodyPr vert="horz" lIns="0" tIns="0" rIns="0" bIns="0" rtlCol="0" anchor="t">
            <a:noAutofit/>
          </a:bodyPr>
          <a:lstStyle>
            <a:lvl1pPr algn="ctr" defTabSz="914400" rtl="0" eaLnBrk="1" latinLnBrk="0" hangingPunct="1">
              <a:lnSpc>
                <a:spcPct val="100000"/>
              </a:lnSpc>
              <a:spcBef>
                <a:spcPct val="0"/>
              </a:spcBef>
              <a:buNone/>
              <a:defRPr sz="5400" b="1" i="0" kern="1200">
                <a:solidFill>
                  <a:schemeClr val="tx1"/>
                </a:solidFill>
                <a:latin typeface="+mj-lt"/>
                <a:ea typeface="+mj-ea"/>
                <a:cs typeface="Arial" panose="020B0604020202020204" pitchFamily="34" charset="0"/>
              </a:defRPr>
            </a:lvl1pPr>
          </a:lstStyle>
          <a:p>
            <a:r>
              <a:rPr lang="en-US" sz="2800">
                <a:solidFill>
                  <a:srgbClr val="202124"/>
                </a:solidFill>
                <a:cs typeface="Arial"/>
              </a:rPr>
              <a:t>Defending Topic Authority with Web Accessibility</a:t>
            </a:r>
            <a:endParaRPr lang="en-US"/>
          </a:p>
          <a:p>
            <a:endParaRPr lang="en-US" sz="2400"/>
          </a:p>
        </p:txBody>
      </p:sp>
      <p:sp>
        <p:nvSpPr>
          <p:cNvPr id="2" name="Title 1">
            <a:extLst>
              <a:ext uri="{FF2B5EF4-FFF2-40B4-BE49-F238E27FC236}">
                <a16:creationId xmlns:a16="http://schemas.microsoft.com/office/drawing/2014/main" id="{93F87B44-4B6A-3ADA-8A3D-66D44C401203}"/>
              </a:ext>
            </a:extLst>
          </p:cNvPr>
          <p:cNvSpPr>
            <a:spLocks noGrp="1"/>
          </p:cNvSpPr>
          <p:nvPr>
            <p:ph type="title" idx="4294967295"/>
          </p:nvPr>
        </p:nvSpPr>
        <p:spPr>
          <a:xfrm>
            <a:off x="0" y="1715816"/>
            <a:ext cx="12192000" cy="746125"/>
          </a:xfrm>
        </p:spPr>
        <p:txBody>
          <a:bodyPr/>
          <a:lstStyle/>
          <a:p>
            <a:pPr algn="ctr"/>
            <a:r>
              <a:rPr lang="en-GB" sz="5400"/>
              <a:t>Thank you for joining us today!</a:t>
            </a:r>
          </a:p>
        </p:txBody>
      </p:sp>
    </p:spTree>
    <p:extLst>
      <p:ext uri="{BB962C8B-B14F-4D97-AF65-F5344CB8AC3E}">
        <p14:creationId xmlns:p14="http://schemas.microsoft.com/office/powerpoint/2010/main" val="687701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1767BAE-B781-F41B-FA48-284D3D16D83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65362" y="1868165"/>
            <a:ext cx="1555423" cy="1555423"/>
          </a:xfrm>
          <a:prstGeom prst="rect">
            <a:avLst/>
          </a:prstGeom>
        </p:spPr>
      </p:pic>
      <p:sp>
        <p:nvSpPr>
          <p:cNvPr id="12" name="Slide Number Placeholder 11">
            <a:extLst>
              <a:ext uri="{FF2B5EF4-FFF2-40B4-BE49-F238E27FC236}">
                <a16:creationId xmlns:a16="http://schemas.microsoft.com/office/drawing/2014/main" id="{59A3C847-D286-EBB7-B4E5-70ABE2C6B879}"/>
              </a:ext>
            </a:extLst>
          </p:cNvPr>
          <p:cNvSpPr>
            <a:spLocks noGrp="1"/>
          </p:cNvSpPr>
          <p:nvPr>
            <p:ph type="sldNum" sz="quarter" idx="10"/>
          </p:nvPr>
        </p:nvSpPr>
        <p:spPr/>
        <p:txBody>
          <a:bodyPr/>
          <a:lstStyle/>
          <a:p>
            <a:fld id="{D78E96AE-B5B5-49FC-BED4-FF80B77E5CAF}" type="slidenum">
              <a:rPr lang="en-DK" smtClean="0"/>
              <a:pPr/>
              <a:t>3</a:t>
            </a:fld>
            <a:endParaRPr lang="en-DK"/>
          </a:p>
        </p:txBody>
      </p:sp>
      <p:pic>
        <p:nvPicPr>
          <p:cNvPr id="5" name="Picture Placeholder 14" descr="Ilyssa Russ, Product Marketing Manager, Accessibility at Siteimprove.">
            <a:extLst>
              <a:ext uri="{FF2B5EF4-FFF2-40B4-BE49-F238E27FC236}">
                <a16:creationId xmlns:a16="http://schemas.microsoft.com/office/drawing/2014/main" id="{9787FA9D-AB6C-F288-DD90-5F36340EA9C2}"/>
              </a:ext>
            </a:extLst>
          </p:cNvPr>
          <p:cNvPicPr>
            <a:picLocks noChangeAspect="1"/>
          </p:cNvPicPr>
          <p:nvPr/>
        </p:nvPicPr>
        <p:blipFill>
          <a:blip r:embed="rId5"/>
          <a:srcRect t="181" b="181"/>
          <a:stretch/>
        </p:blipFill>
        <p:spPr>
          <a:xfrm>
            <a:off x="2004819" y="2068968"/>
            <a:ext cx="2719082" cy="2709240"/>
          </a:xfrm>
          <a:prstGeom prst="ellipse">
            <a:avLst/>
          </a:prstGeom>
          <a:solidFill>
            <a:schemeClr val="bg1"/>
          </a:solidFill>
          <a:effectLst/>
        </p:spPr>
      </p:pic>
      <p:sp>
        <p:nvSpPr>
          <p:cNvPr id="19" name="Text Placeholder 18">
            <a:extLst>
              <a:ext uri="{FF2B5EF4-FFF2-40B4-BE49-F238E27FC236}">
                <a16:creationId xmlns:a16="http://schemas.microsoft.com/office/drawing/2014/main" id="{8BEC7098-BFFA-0B1F-739F-D31BBF342044}"/>
              </a:ext>
            </a:extLst>
          </p:cNvPr>
          <p:cNvSpPr>
            <a:spLocks noGrp="1"/>
          </p:cNvSpPr>
          <p:nvPr>
            <p:ph type="body" sz="quarter" idx="24"/>
          </p:nvPr>
        </p:nvSpPr>
        <p:spPr>
          <a:xfrm>
            <a:off x="4944209" y="3829026"/>
            <a:ext cx="5710402" cy="624966"/>
          </a:xfrm>
        </p:spPr>
        <p:txBody>
          <a:bodyPr vert="horz" lIns="0" tIns="0" rIns="0" bIns="0" rtlCol="0" anchor="t">
            <a:noAutofit/>
          </a:bodyPr>
          <a:lstStyle/>
          <a:p>
            <a:r>
              <a:rPr lang="en-GB" sz="2800">
                <a:ea typeface="Inter Medium"/>
                <a:cs typeface="Arial"/>
              </a:rPr>
              <a:t>Product Marketing Manager, Accessibility at </a:t>
            </a:r>
            <a:r>
              <a:rPr lang="en-GB" sz="2800" err="1">
                <a:ea typeface="Inter Medium"/>
                <a:cs typeface="Arial"/>
              </a:rPr>
              <a:t>Siteimprove</a:t>
            </a:r>
            <a:endParaRPr lang="en-US" sz="2800">
              <a:ea typeface="Inter Medium"/>
              <a:cs typeface="Arial" panose="020B0604020202020204"/>
            </a:endParaRPr>
          </a:p>
        </p:txBody>
      </p:sp>
      <p:sp>
        <p:nvSpPr>
          <p:cNvPr id="14" name="Rounded Rectangle 13">
            <a:extLst>
              <a:ext uri="{FF2B5EF4-FFF2-40B4-BE49-F238E27FC236}">
                <a16:creationId xmlns:a16="http://schemas.microsoft.com/office/drawing/2014/main" id="{92121EBB-2AB8-4867-917B-0E1CA4C93E1D}"/>
              </a:ext>
            </a:extLst>
          </p:cNvPr>
          <p:cNvSpPr/>
          <p:nvPr/>
        </p:nvSpPr>
        <p:spPr>
          <a:xfrm>
            <a:off x="6257809" y="3045854"/>
            <a:ext cx="3243633" cy="62682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3600" b="1" baseline="0">
                <a:solidFill>
                  <a:srgbClr val="202024"/>
                </a:solidFill>
                <a:latin typeface="Arial"/>
              </a:rPr>
              <a:t>Ilyssa Russ</a:t>
            </a:r>
            <a:r>
              <a:rPr lang="en-GB" sz="3600">
                <a:latin typeface="Arial"/>
                <a:ea typeface="Arial"/>
                <a:cs typeface="Arial"/>
              </a:rPr>
              <a:t>​</a:t>
            </a:r>
            <a:endParaRPr lang="en-US" sz="2800">
              <a:cs typeface="Arial"/>
            </a:endParaRPr>
          </a:p>
        </p:txBody>
      </p:sp>
      <p:sp>
        <p:nvSpPr>
          <p:cNvPr id="2" name="Title 1">
            <a:extLst>
              <a:ext uri="{FF2B5EF4-FFF2-40B4-BE49-F238E27FC236}">
                <a16:creationId xmlns:a16="http://schemas.microsoft.com/office/drawing/2014/main" id="{B0229D56-C3AE-4D1D-7C27-AB20F55E9598}"/>
              </a:ext>
            </a:extLst>
          </p:cNvPr>
          <p:cNvSpPr>
            <a:spLocks noGrp="1"/>
          </p:cNvSpPr>
          <p:nvPr>
            <p:ph type="title"/>
          </p:nvPr>
        </p:nvSpPr>
        <p:spPr/>
        <p:txBody>
          <a:bodyPr/>
          <a:lstStyle/>
          <a:p>
            <a:r>
              <a:rPr lang="en-GB">
                <a:cs typeface="Arial"/>
              </a:rPr>
              <a:t>Today's discussion moderated by</a:t>
            </a:r>
            <a:endParaRPr lang="en-GB"/>
          </a:p>
        </p:txBody>
      </p:sp>
    </p:spTree>
    <p:extLst>
      <p:ext uri="{BB962C8B-B14F-4D97-AF65-F5344CB8AC3E}">
        <p14:creationId xmlns:p14="http://schemas.microsoft.com/office/powerpoint/2010/main" val="380147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E5B967-5021-B35A-5806-60FF662AFABB}"/>
            </a:ext>
          </a:extLst>
        </p:cNvPr>
        <p:cNvGrpSpPr/>
        <p:nvPr/>
      </p:nvGrpSpPr>
      <p:grpSpPr>
        <a:xfrm>
          <a:off x="0" y="0"/>
          <a:ext cx="0" cy="0"/>
          <a:chOff x="0" y="0"/>
          <a:chExt cx="0" cy="0"/>
        </a:xfrm>
      </p:grpSpPr>
      <p:sp>
        <p:nvSpPr>
          <p:cNvPr id="9" name="Rectangle 8">
            <a:extLst>
              <a:ext uri="{FF2B5EF4-FFF2-40B4-BE49-F238E27FC236}">
                <a16:creationId xmlns:a16="http://schemas.microsoft.com/office/drawing/2014/main" id="{F3F61260-1308-7DE0-9D77-16A73E5CB90A}"/>
              </a:ext>
              <a:ext uri="{C183D7F6-B498-43B3-948B-1728B52AA6E4}">
                <adec:decorative xmlns:adec="http://schemas.microsoft.com/office/drawing/2017/decorative" val="1"/>
              </a:ext>
            </a:extLst>
          </p:cNvPr>
          <p:cNvSpPr/>
          <p:nvPr/>
        </p:nvSpPr>
        <p:spPr>
          <a:xfrm>
            <a:off x="0" y="2379945"/>
            <a:ext cx="12192000" cy="3707704"/>
          </a:xfrm>
          <a:prstGeom prst="rect">
            <a:avLst/>
          </a:prstGeom>
          <a:solidFill>
            <a:srgbClr val="ECEC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03241A31-9088-30F1-72FD-A58F5D2D3A0A}"/>
              </a:ext>
            </a:extLst>
          </p:cNvPr>
          <p:cNvSpPr>
            <a:spLocks noGrp="1"/>
          </p:cNvSpPr>
          <p:nvPr>
            <p:ph type="sldNum" sz="quarter" idx="10"/>
          </p:nvPr>
        </p:nvSpPr>
        <p:spPr/>
        <p:txBody>
          <a:bodyPr/>
          <a:lstStyle/>
          <a:p>
            <a:fld id="{D78E96AE-B5B5-49FC-BED4-FF80B77E5CAF}" type="slidenum">
              <a:rPr lang="en-DK" smtClean="0"/>
              <a:pPr/>
              <a:t>4</a:t>
            </a:fld>
            <a:endParaRPr lang="en-DK"/>
          </a:p>
        </p:txBody>
      </p:sp>
      <p:pic>
        <p:nvPicPr>
          <p:cNvPr id="15" name="Picture Placeholder 14" descr="Christina Adams, CPWA, Senior Manager of Digital Accessibility at Siteimprove.">
            <a:extLst>
              <a:ext uri="{FF2B5EF4-FFF2-40B4-BE49-F238E27FC236}">
                <a16:creationId xmlns:a16="http://schemas.microsoft.com/office/drawing/2014/main" id="{F35A5619-3483-DA80-E0B2-EAFD2E98845D}"/>
              </a:ext>
            </a:extLst>
          </p:cNvPr>
          <p:cNvPicPr>
            <a:picLocks noGrp="1" noChangeAspect="1"/>
          </p:cNvPicPr>
          <p:nvPr>
            <p:ph type="pic" sz="quarter" idx="26"/>
          </p:nvPr>
        </p:nvPicPr>
        <p:blipFill>
          <a:blip r:embed="rId3">
            <a:extLst>
              <a:ext uri="{28A0092B-C50C-407E-A947-70E740481C1C}">
                <a14:useLocalDpi xmlns:a14="http://schemas.microsoft.com/office/drawing/2010/main" val="0"/>
              </a:ext>
            </a:extLst>
          </a:blip>
          <a:srcRect t="4185" b="4185"/>
          <a:stretch/>
        </p:blipFill>
        <p:spPr>
          <a:xfrm>
            <a:off x="8362040" y="1539285"/>
            <a:ext cx="2719082" cy="2709240"/>
          </a:xfrm>
        </p:spPr>
      </p:pic>
      <p:pic>
        <p:nvPicPr>
          <p:cNvPr id="5" name="Picture Placeholder 14" descr="Diane Kulseth, Manager, Digital Marketing Consulting at Siteimprove.">
            <a:extLst>
              <a:ext uri="{FF2B5EF4-FFF2-40B4-BE49-F238E27FC236}">
                <a16:creationId xmlns:a16="http://schemas.microsoft.com/office/drawing/2014/main" id="{D0BDF4DC-66A5-6389-F09C-B7F5E809A72F}"/>
              </a:ext>
            </a:extLst>
          </p:cNvPr>
          <p:cNvPicPr>
            <a:picLocks noChangeAspect="1"/>
          </p:cNvPicPr>
          <p:nvPr/>
        </p:nvPicPr>
        <p:blipFill>
          <a:blip r:embed="rId4"/>
          <a:srcRect t="181" b="181"/>
          <a:stretch/>
        </p:blipFill>
        <p:spPr>
          <a:xfrm>
            <a:off x="4727575" y="1539285"/>
            <a:ext cx="2719082" cy="2709240"/>
          </a:xfrm>
          <a:prstGeom prst="ellipse">
            <a:avLst/>
          </a:prstGeom>
          <a:solidFill>
            <a:schemeClr val="bg1"/>
          </a:solidFill>
          <a:effectLst/>
        </p:spPr>
      </p:pic>
      <p:pic>
        <p:nvPicPr>
          <p:cNvPr id="7" name="Picture Placeholder 14" descr="Emily Kumar, Search Strategist at Indiana University.">
            <a:extLst>
              <a:ext uri="{FF2B5EF4-FFF2-40B4-BE49-F238E27FC236}">
                <a16:creationId xmlns:a16="http://schemas.microsoft.com/office/drawing/2014/main" id="{E51BAF1C-C132-18A9-B890-86CE86FBB182}"/>
              </a:ext>
            </a:extLst>
          </p:cNvPr>
          <p:cNvPicPr>
            <a:picLocks noChangeAspect="1"/>
          </p:cNvPicPr>
          <p:nvPr/>
        </p:nvPicPr>
        <p:blipFill>
          <a:blip r:embed="rId5"/>
          <a:srcRect t="157" b="157"/>
          <a:stretch/>
        </p:blipFill>
        <p:spPr>
          <a:xfrm>
            <a:off x="1109872" y="1535145"/>
            <a:ext cx="2755499" cy="2746857"/>
          </a:xfrm>
          <a:prstGeom prst="ellipse">
            <a:avLst/>
          </a:prstGeom>
          <a:solidFill>
            <a:schemeClr val="bg1"/>
          </a:solidFill>
          <a:effectLst/>
        </p:spPr>
      </p:pic>
      <p:sp>
        <p:nvSpPr>
          <p:cNvPr id="11" name="Text Placeholder 10">
            <a:extLst>
              <a:ext uri="{FF2B5EF4-FFF2-40B4-BE49-F238E27FC236}">
                <a16:creationId xmlns:a16="http://schemas.microsoft.com/office/drawing/2014/main" id="{E4190116-0279-FCA0-22CF-1214AF45E92B}"/>
              </a:ext>
            </a:extLst>
          </p:cNvPr>
          <p:cNvSpPr>
            <a:spLocks noGrp="1"/>
          </p:cNvSpPr>
          <p:nvPr>
            <p:ph type="body" sz="quarter" idx="27"/>
          </p:nvPr>
        </p:nvSpPr>
        <p:spPr>
          <a:xfrm>
            <a:off x="8360521" y="5024736"/>
            <a:ext cx="2890760" cy="662136"/>
          </a:xfrm>
        </p:spPr>
        <p:txBody>
          <a:bodyPr vert="horz" lIns="0" tIns="0" rIns="0" bIns="0" rtlCol="0" anchor="t">
            <a:noAutofit/>
          </a:bodyPr>
          <a:lstStyle/>
          <a:p>
            <a:r>
              <a:rPr lang="en-GB">
                <a:ea typeface="Inter Medium"/>
                <a:cs typeface="Arial"/>
              </a:rPr>
              <a:t>Senior Manager of Digital Accessibility at </a:t>
            </a:r>
            <a:r>
              <a:rPr lang="en-GB" err="1">
                <a:ea typeface="Inter Medium"/>
                <a:cs typeface="Arial"/>
              </a:rPr>
              <a:t>Siteimprove</a:t>
            </a:r>
            <a:endParaRPr lang="en-GB">
              <a:cs typeface="Arial" panose="020B0604020202020204"/>
            </a:endParaRPr>
          </a:p>
        </p:txBody>
      </p:sp>
      <p:sp>
        <p:nvSpPr>
          <p:cNvPr id="20" name="Rounded Rectangle 19">
            <a:extLst>
              <a:ext uri="{FF2B5EF4-FFF2-40B4-BE49-F238E27FC236}">
                <a16:creationId xmlns:a16="http://schemas.microsoft.com/office/drawing/2014/main" id="{9EF37B5F-BE55-CEC4-B144-9C06FEB087AC}"/>
              </a:ext>
            </a:extLst>
          </p:cNvPr>
          <p:cNvSpPr/>
          <p:nvPr/>
        </p:nvSpPr>
        <p:spPr>
          <a:xfrm>
            <a:off x="7745128" y="4449049"/>
            <a:ext cx="3967833" cy="3945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baseline="0">
                <a:solidFill>
                  <a:srgbClr val="202024"/>
                </a:solidFill>
                <a:latin typeface="Arial"/>
              </a:rPr>
              <a:t>Christina Adams, CPWA</a:t>
            </a:r>
          </a:p>
        </p:txBody>
      </p:sp>
      <p:sp>
        <p:nvSpPr>
          <p:cNvPr id="19" name="Text Placeholder 18">
            <a:extLst>
              <a:ext uri="{FF2B5EF4-FFF2-40B4-BE49-F238E27FC236}">
                <a16:creationId xmlns:a16="http://schemas.microsoft.com/office/drawing/2014/main" id="{1EADAF80-C137-DB75-919E-E7AA9939AE33}"/>
              </a:ext>
            </a:extLst>
          </p:cNvPr>
          <p:cNvSpPr>
            <a:spLocks noGrp="1"/>
          </p:cNvSpPr>
          <p:nvPr>
            <p:ph type="body" sz="quarter" idx="24"/>
          </p:nvPr>
        </p:nvSpPr>
        <p:spPr>
          <a:xfrm>
            <a:off x="4226043" y="5032867"/>
            <a:ext cx="3758939" cy="662136"/>
          </a:xfrm>
        </p:spPr>
        <p:txBody>
          <a:bodyPr vert="horz" lIns="0" tIns="0" rIns="0" bIns="0" rtlCol="0" anchor="t">
            <a:noAutofit/>
          </a:bodyPr>
          <a:lstStyle/>
          <a:p>
            <a:r>
              <a:rPr lang="en-GB">
                <a:cs typeface="Arial"/>
              </a:rPr>
              <a:t>Manager, Digital Marketing Consulting at </a:t>
            </a:r>
            <a:r>
              <a:rPr lang="en-GB" err="1">
                <a:cs typeface="Arial"/>
              </a:rPr>
              <a:t>Siteimprove</a:t>
            </a:r>
            <a:endParaRPr lang="en-US" err="1"/>
          </a:p>
        </p:txBody>
      </p:sp>
      <p:sp>
        <p:nvSpPr>
          <p:cNvPr id="14" name="Rounded Rectangle 13">
            <a:extLst>
              <a:ext uri="{FF2B5EF4-FFF2-40B4-BE49-F238E27FC236}">
                <a16:creationId xmlns:a16="http://schemas.microsoft.com/office/drawing/2014/main" id="{2FCC793D-F1C5-BFF3-8F17-0AED9CF25A6E}"/>
              </a:ext>
            </a:extLst>
          </p:cNvPr>
          <p:cNvSpPr/>
          <p:nvPr/>
        </p:nvSpPr>
        <p:spPr>
          <a:xfrm>
            <a:off x="4915280" y="4449049"/>
            <a:ext cx="2394142" cy="3945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rgbClr val="202024"/>
                </a:solidFill>
                <a:latin typeface="Arial"/>
              </a:rPr>
              <a:t>Diane </a:t>
            </a:r>
            <a:r>
              <a:rPr lang="en-GB" sz="2400" b="1">
                <a:solidFill>
                  <a:srgbClr val="202024"/>
                </a:solidFill>
                <a:latin typeface="Arial"/>
                <a:cs typeface="Arial"/>
              </a:rPr>
              <a:t>Kulseth</a:t>
            </a:r>
            <a:endParaRPr lang="en-US"/>
          </a:p>
        </p:txBody>
      </p:sp>
      <p:sp>
        <p:nvSpPr>
          <p:cNvPr id="25" name="Text Placeholder 24">
            <a:extLst>
              <a:ext uri="{FF2B5EF4-FFF2-40B4-BE49-F238E27FC236}">
                <a16:creationId xmlns:a16="http://schemas.microsoft.com/office/drawing/2014/main" id="{261B2447-180D-7554-5CBD-8D972BC7EABC}"/>
              </a:ext>
            </a:extLst>
          </p:cNvPr>
          <p:cNvSpPr>
            <a:spLocks noGrp="1"/>
          </p:cNvSpPr>
          <p:nvPr>
            <p:ph type="body" sz="quarter" idx="21"/>
          </p:nvPr>
        </p:nvSpPr>
        <p:spPr>
          <a:xfrm>
            <a:off x="1166384" y="5021332"/>
            <a:ext cx="2647370" cy="676513"/>
          </a:xfrm>
        </p:spPr>
        <p:txBody>
          <a:bodyPr vert="horz" lIns="0" tIns="0" rIns="0" bIns="0" rtlCol="0" anchor="t">
            <a:noAutofit/>
          </a:bodyPr>
          <a:lstStyle/>
          <a:p>
            <a:r>
              <a:rPr lang="en-US">
                <a:cs typeface="Arial"/>
              </a:rPr>
              <a:t>Search Strategist at Indiana University</a:t>
            </a:r>
          </a:p>
          <a:p>
            <a:endParaRPr lang="en-US">
              <a:cs typeface="Arial"/>
            </a:endParaRPr>
          </a:p>
        </p:txBody>
      </p:sp>
      <p:sp>
        <p:nvSpPr>
          <p:cNvPr id="24" name="Rounded Rectangle 23">
            <a:extLst>
              <a:ext uri="{FF2B5EF4-FFF2-40B4-BE49-F238E27FC236}">
                <a16:creationId xmlns:a16="http://schemas.microsoft.com/office/drawing/2014/main" id="{463E4ACB-5816-0467-BA73-11DF845D1C8A}"/>
              </a:ext>
            </a:extLst>
          </p:cNvPr>
          <p:cNvSpPr/>
          <p:nvPr/>
        </p:nvSpPr>
        <p:spPr>
          <a:xfrm>
            <a:off x="950965" y="4449049"/>
            <a:ext cx="3073311" cy="3945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2400" b="1">
                <a:solidFill>
                  <a:srgbClr val="202024"/>
                </a:solidFill>
                <a:latin typeface="Arial"/>
              </a:rPr>
              <a:t>Emily Kumar</a:t>
            </a:r>
            <a:endParaRPr lang="en-US"/>
          </a:p>
        </p:txBody>
      </p:sp>
      <p:sp>
        <p:nvSpPr>
          <p:cNvPr id="2" name="Title 1">
            <a:extLst>
              <a:ext uri="{FF2B5EF4-FFF2-40B4-BE49-F238E27FC236}">
                <a16:creationId xmlns:a16="http://schemas.microsoft.com/office/drawing/2014/main" id="{BAE1B918-059B-0DAF-A814-F908D3C860BD}"/>
              </a:ext>
            </a:extLst>
          </p:cNvPr>
          <p:cNvSpPr>
            <a:spLocks noGrp="1"/>
          </p:cNvSpPr>
          <p:nvPr>
            <p:ph type="title"/>
          </p:nvPr>
        </p:nvSpPr>
        <p:spPr/>
        <p:txBody>
          <a:bodyPr/>
          <a:lstStyle/>
          <a:p>
            <a:r>
              <a:rPr lang="en-GB">
                <a:cs typeface="Arial"/>
              </a:rPr>
              <a:t>Introducing...</a:t>
            </a:r>
            <a:endParaRPr lang="en-GB"/>
          </a:p>
        </p:txBody>
      </p:sp>
    </p:spTree>
    <p:extLst>
      <p:ext uri="{BB962C8B-B14F-4D97-AF65-F5344CB8AC3E}">
        <p14:creationId xmlns:p14="http://schemas.microsoft.com/office/powerpoint/2010/main" val="1901076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8F54BCE1-06D4-9241-851B-F32BD36FD3D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665508" y="2575108"/>
            <a:ext cx="7900465" cy="5222673"/>
          </a:xfrm>
          <a:prstGeom prst="rect">
            <a:avLst/>
          </a:prstGeom>
        </p:spPr>
      </p:pic>
      <p:sp>
        <p:nvSpPr>
          <p:cNvPr id="2" name="Title 1">
            <a:extLst>
              <a:ext uri="{FF2B5EF4-FFF2-40B4-BE49-F238E27FC236}">
                <a16:creationId xmlns:a16="http://schemas.microsoft.com/office/drawing/2014/main" id="{21C2777A-E23D-187C-0D3E-B72D1DF2BC4F}"/>
              </a:ext>
            </a:extLst>
          </p:cNvPr>
          <p:cNvSpPr>
            <a:spLocks noGrp="1"/>
          </p:cNvSpPr>
          <p:nvPr>
            <p:ph type="title" idx="4294967295"/>
          </p:nvPr>
        </p:nvSpPr>
        <p:spPr>
          <a:xfrm>
            <a:off x="482841" y="982342"/>
            <a:ext cx="6623956" cy="3182939"/>
          </a:xfrm>
        </p:spPr>
        <p:txBody>
          <a:bodyPr/>
          <a:lstStyle/>
          <a:p>
            <a:r>
              <a:rPr lang="en-US" sz="4800">
                <a:cs typeface="Arial"/>
              </a:rPr>
              <a:t>POLL:</a:t>
            </a:r>
            <a:br>
              <a:rPr lang="en-US" sz="4800">
                <a:cs typeface="Arial"/>
              </a:rPr>
            </a:br>
            <a:r>
              <a:rPr lang="en-US" sz="4800">
                <a:cs typeface="Arial"/>
              </a:rPr>
              <a:t>What has been your biggest challenge with accessibility or SEO?</a:t>
            </a:r>
          </a:p>
        </p:txBody>
      </p:sp>
    </p:spTree>
    <p:extLst>
      <p:ext uri="{BB962C8B-B14F-4D97-AF65-F5344CB8AC3E}">
        <p14:creationId xmlns:p14="http://schemas.microsoft.com/office/powerpoint/2010/main" val="2602101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EDE197FA-A323-D101-4B75-7DAC54EB317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26874" t="67945"/>
          <a:stretch>
            <a:fillRect/>
          </a:stretch>
        </p:blipFill>
        <p:spPr>
          <a:xfrm>
            <a:off x="6762" y="0"/>
            <a:ext cx="6584773" cy="1488762"/>
          </a:xfrm>
          <a:prstGeom prst="rect">
            <a:avLst/>
          </a:prstGeom>
        </p:spPr>
      </p:pic>
      <p:pic>
        <p:nvPicPr>
          <p:cNvPr id="4" name="Picture 3" descr="A man wearing a headset looking at four different monitors and typing on a keyboard. The man is in what appears to be a shared call center.">
            <a:extLst>
              <a:ext uri="{FF2B5EF4-FFF2-40B4-BE49-F238E27FC236}">
                <a16:creationId xmlns:a16="http://schemas.microsoft.com/office/drawing/2014/main" id="{D35B81D0-5A5B-AE03-E361-BA79BB1847AE}"/>
              </a:ext>
            </a:extLst>
          </p:cNvPr>
          <p:cNvPicPr>
            <a:picLocks noChangeAspect="1"/>
          </p:cNvPicPr>
          <p:nvPr/>
        </p:nvPicPr>
        <p:blipFill>
          <a:blip r:embed="rId5"/>
          <a:stretch>
            <a:fillRect/>
          </a:stretch>
        </p:blipFill>
        <p:spPr>
          <a:xfrm>
            <a:off x="6809139" y="641195"/>
            <a:ext cx="5385259" cy="5454805"/>
          </a:xfrm>
          <a:prstGeom prst="rect">
            <a:avLst/>
          </a:prstGeom>
        </p:spPr>
      </p:pic>
      <p:sp>
        <p:nvSpPr>
          <p:cNvPr id="43" name="Slide Number Placeholder 42">
            <a:extLst>
              <a:ext uri="{FF2B5EF4-FFF2-40B4-BE49-F238E27FC236}">
                <a16:creationId xmlns:a16="http://schemas.microsoft.com/office/drawing/2014/main" id="{BE16946B-4973-9F2D-4023-224CAE3BFF5F}"/>
              </a:ext>
            </a:extLst>
          </p:cNvPr>
          <p:cNvSpPr>
            <a:spLocks noGrp="1"/>
          </p:cNvSpPr>
          <p:nvPr>
            <p:ph type="sldNum" sz="quarter" idx="10"/>
          </p:nvPr>
        </p:nvSpPr>
        <p:spPr/>
        <p:txBody>
          <a:bodyPr/>
          <a:lstStyle/>
          <a:p>
            <a:fld id="{D78E96AE-B5B5-49FC-BED4-FF80B77E5CAF}" type="slidenum">
              <a:rPr lang="en-DK" smtClean="0"/>
              <a:pPr/>
              <a:t>6</a:t>
            </a:fld>
            <a:endParaRPr lang="en-DK"/>
          </a:p>
        </p:txBody>
      </p:sp>
      <p:sp>
        <p:nvSpPr>
          <p:cNvPr id="3" name="Text Placeholder 2">
            <a:extLst>
              <a:ext uri="{FF2B5EF4-FFF2-40B4-BE49-F238E27FC236}">
                <a16:creationId xmlns:a16="http://schemas.microsoft.com/office/drawing/2014/main" id="{8067D47E-ECAD-EB96-5E34-759F79792DB9}"/>
              </a:ext>
            </a:extLst>
          </p:cNvPr>
          <p:cNvSpPr>
            <a:spLocks noGrp="1"/>
          </p:cNvSpPr>
          <p:nvPr>
            <p:ph type="body" sz="quarter" idx="36"/>
          </p:nvPr>
        </p:nvSpPr>
        <p:spPr>
          <a:xfrm>
            <a:off x="954412" y="5332414"/>
            <a:ext cx="6200337" cy="490539"/>
          </a:xfrm>
        </p:spPr>
        <p:txBody>
          <a:bodyPr/>
          <a:lstStyle/>
          <a:p>
            <a:r>
              <a:rPr lang="en-US" sz="2400"/>
              <a:t>Live Q&amp;A</a:t>
            </a:r>
          </a:p>
        </p:txBody>
      </p:sp>
      <p:sp>
        <p:nvSpPr>
          <p:cNvPr id="53" name="Text Placeholder 52">
            <a:extLst>
              <a:ext uri="{FF2B5EF4-FFF2-40B4-BE49-F238E27FC236}">
                <a16:creationId xmlns:a16="http://schemas.microsoft.com/office/drawing/2014/main" id="{D3590078-AFBB-63D3-BA01-8D809D3E639F}"/>
              </a:ext>
            </a:extLst>
          </p:cNvPr>
          <p:cNvSpPr>
            <a:spLocks noGrp="1"/>
          </p:cNvSpPr>
          <p:nvPr>
            <p:ph type="body" sz="quarter" idx="33"/>
          </p:nvPr>
        </p:nvSpPr>
        <p:spPr>
          <a:xfrm>
            <a:off x="334858" y="5332412"/>
            <a:ext cx="389317" cy="389317"/>
          </a:xfrm>
        </p:spPr>
        <p:txBody>
          <a:bodyPr/>
          <a:lstStyle/>
          <a:p>
            <a:r>
              <a:rPr lang="en-US" sz="2400"/>
              <a:t>5</a:t>
            </a:r>
          </a:p>
        </p:txBody>
      </p:sp>
      <p:sp>
        <p:nvSpPr>
          <p:cNvPr id="5" name="Text Placeholder 4">
            <a:extLst>
              <a:ext uri="{FF2B5EF4-FFF2-40B4-BE49-F238E27FC236}">
                <a16:creationId xmlns:a16="http://schemas.microsoft.com/office/drawing/2014/main" id="{15DF88AE-782B-72FF-6E28-CEAE7E8C76FE}"/>
              </a:ext>
            </a:extLst>
          </p:cNvPr>
          <p:cNvSpPr>
            <a:spLocks noGrp="1"/>
          </p:cNvSpPr>
          <p:nvPr>
            <p:ph type="body" sz="quarter" idx="32"/>
          </p:nvPr>
        </p:nvSpPr>
        <p:spPr>
          <a:xfrm>
            <a:off x="954412" y="4351337"/>
            <a:ext cx="6200337" cy="490539"/>
          </a:xfrm>
        </p:spPr>
        <p:txBody>
          <a:bodyPr/>
          <a:lstStyle/>
          <a:p>
            <a:r>
              <a:rPr lang="en-US" sz="2400"/>
              <a:t>Improving cross-collaboration</a:t>
            </a:r>
            <a:endParaRPr lang="en-US" sz="2000"/>
          </a:p>
        </p:txBody>
      </p:sp>
      <p:sp>
        <p:nvSpPr>
          <p:cNvPr id="51" name="Text Placeholder 50">
            <a:extLst>
              <a:ext uri="{FF2B5EF4-FFF2-40B4-BE49-F238E27FC236}">
                <a16:creationId xmlns:a16="http://schemas.microsoft.com/office/drawing/2014/main" id="{841607D3-B2CD-B1DF-E210-227F3AA12581}"/>
              </a:ext>
            </a:extLst>
          </p:cNvPr>
          <p:cNvSpPr>
            <a:spLocks noGrp="1"/>
          </p:cNvSpPr>
          <p:nvPr>
            <p:ph type="body" sz="quarter" idx="29"/>
          </p:nvPr>
        </p:nvSpPr>
        <p:spPr>
          <a:xfrm>
            <a:off x="334858" y="4351335"/>
            <a:ext cx="389317" cy="389317"/>
          </a:xfrm>
        </p:spPr>
        <p:txBody>
          <a:bodyPr/>
          <a:lstStyle/>
          <a:p>
            <a:r>
              <a:rPr lang="en-US" sz="2400"/>
              <a:t>4</a:t>
            </a:r>
          </a:p>
        </p:txBody>
      </p:sp>
      <p:sp>
        <p:nvSpPr>
          <p:cNvPr id="7" name="Text Placeholder 6">
            <a:extLst>
              <a:ext uri="{FF2B5EF4-FFF2-40B4-BE49-F238E27FC236}">
                <a16:creationId xmlns:a16="http://schemas.microsoft.com/office/drawing/2014/main" id="{42937F79-920F-17FA-AD83-FF662F913384}"/>
              </a:ext>
            </a:extLst>
          </p:cNvPr>
          <p:cNvSpPr>
            <a:spLocks noGrp="1"/>
          </p:cNvSpPr>
          <p:nvPr>
            <p:ph type="body" sz="quarter" idx="28"/>
          </p:nvPr>
        </p:nvSpPr>
        <p:spPr>
          <a:xfrm>
            <a:off x="954412" y="3371850"/>
            <a:ext cx="6200337" cy="490539"/>
          </a:xfrm>
        </p:spPr>
        <p:txBody>
          <a:bodyPr/>
          <a:lstStyle/>
          <a:p>
            <a:r>
              <a:rPr lang="en-US" sz="2400">
                <a:cs typeface="Arial"/>
              </a:rPr>
              <a:t>Reclaiming topic authority in search and AI</a:t>
            </a:r>
          </a:p>
        </p:txBody>
      </p:sp>
      <p:sp>
        <p:nvSpPr>
          <p:cNvPr id="49" name="Text Placeholder 48">
            <a:extLst>
              <a:ext uri="{FF2B5EF4-FFF2-40B4-BE49-F238E27FC236}">
                <a16:creationId xmlns:a16="http://schemas.microsoft.com/office/drawing/2014/main" id="{B80D41B6-67FF-0DFE-F12C-D2B4FFB3A590}"/>
              </a:ext>
            </a:extLst>
          </p:cNvPr>
          <p:cNvSpPr>
            <a:spLocks noGrp="1"/>
          </p:cNvSpPr>
          <p:nvPr>
            <p:ph type="body" sz="quarter" idx="25"/>
          </p:nvPr>
        </p:nvSpPr>
        <p:spPr>
          <a:xfrm>
            <a:off x="334858" y="3371848"/>
            <a:ext cx="389317" cy="376179"/>
          </a:xfrm>
        </p:spPr>
        <p:txBody>
          <a:bodyPr/>
          <a:lstStyle/>
          <a:p>
            <a:r>
              <a:rPr lang="en-US" sz="2400"/>
              <a:t>3</a:t>
            </a:r>
          </a:p>
        </p:txBody>
      </p:sp>
      <p:sp>
        <p:nvSpPr>
          <p:cNvPr id="9" name="Text Placeholder 8">
            <a:extLst>
              <a:ext uri="{FF2B5EF4-FFF2-40B4-BE49-F238E27FC236}">
                <a16:creationId xmlns:a16="http://schemas.microsoft.com/office/drawing/2014/main" id="{F45B63E7-7734-7992-BE2B-2A4A466B68B3}"/>
              </a:ext>
            </a:extLst>
          </p:cNvPr>
          <p:cNvSpPr>
            <a:spLocks noGrp="1"/>
          </p:cNvSpPr>
          <p:nvPr>
            <p:ph type="body" sz="quarter" idx="24"/>
          </p:nvPr>
        </p:nvSpPr>
        <p:spPr>
          <a:xfrm>
            <a:off x="954412" y="2392362"/>
            <a:ext cx="6200337" cy="490539"/>
          </a:xfrm>
        </p:spPr>
        <p:txBody>
          <a:bodyPr/>
          <a:lstStyle/>
          <a:p>
            <a:r>
              <a:rPr lang="en-US" sz="2400">
                <a:cs typeface="Arial"/>
              </a:rPr>
              <a:t>How accessibility supercharges online discoverability</a:t>
            </a:r>
          </a:p>
        </p:txBody>
      </p:sp>
      <p:sp>
        <p:nvSpPr>
          <p:cNvPr id="47" name="Text Placeholder 46">
            <a:extLst>
              <a:ext uri="{FF2B5EF4-FFF2-40B4-BE49-F238E27FC236}">
                <a16:creationId xmlns:a16="http://schemas.microsoft.com/office/drawing/2014/main" id="{6054B337-890E-CE65-B1DB-7457A57DC595}"/>
              </a:ext>
            </a:extLst>
          </p:cNvPr>
          <p:cNvSpPr>
            <a:spLocks noGrp="1"/>
          </p:cNvSpPr>
          <p:nvPr>
            <p:ph type="body" sz="quarter" idx="21"/>
          </p:nvPr>
        </p:nvSpPr>
        <p:spPr>
          <a:xfrm>
            <a:off x="334858" y="2392360"/>
            <a:ext cx="389317" cy="389317"/>
          </a:xfrm>
        </p:spPr>
        <p:txBody>
          <a:bodyPr/>
          <a:lstStyle/>
          <a:p>
            <a:r>
              <a:rPr lang="en-US" sz="2400"/>
              <a:t>2</a:t>
            </a:r>
          </a:p>
        </p:txBody>
      </p:sp>
      <p:sp>
        <p:nvSpPr>
          <p:cNvPr id="11" name="Text Placeholder 10">
            <a:extLst>
              <a:ext uri="{FF2B5EF4-FFF2-40B4-BE49-F238E27FC236}">
                <a16:creationId xmlns:a16="http://schemas.microsoft.com/office/drawing/2014/main" id="{8C04C189-2A1C-B0ED-A871-2FF0B4E5C6F8}"/>
              </a:ext>
            </a:extLst>
          </p:cNvPr>
          <p:cNvSpPr>
            <a:spLocks noGrp="1"/>
          </p:cNvSpPr>
          <p:nvPr>
            <p:ph type="body" sz="quarter" idx="17"/>
          </p:nvPr>
        </p:nvSpPr>
        <p:spPr>
          <a:xfrm>
            <a:off x="954412" y="1412875"/>
            <a:ext cx="6200337" cy="490539"/>
          </a:xfrm>
        </p:spPr>
        <p:txBody>
          <a:bodyPr/>
          <a:lstStyle/>
          <a:p>
            <a:r>
              <a:rPr lang="en-US" sz="2400">
                <a:ea typeface="Inter Medium"/>
                <a:cs typeface="Arial"/>
              </a:rPr>
              <a:t>The importance of digital accessibility</a:t>
            </a:r>
            <a:endParaRPr lang="en-US" sz="2400"/>
          </a:p>
        </p:txBody>
      </p:sp>
      <p:sp>
        <p:nvSpPr>
          <p:cNvPr id="46" name="Text Placeholder 45">
            <a:extLst>
              <a:ext uri="{FF2B5EF4-FFF2-40B4-BE49-F238E27FC236}">
                <a16:creationId xmlns:a16="http://schemas.microsoft.com/office/drawing/2014/main" id="{8298A255-B8D3-EA0F-7420-EDB881C7C538}"/>
              </a:ext>
            </a:extLst>
          </p:cNvPr>
          <p:cNvSpPr>
            <a:spLocks noGrp="1"/>
          </p:cNvSpPr>
          <p:nvPr>
            <p:ph type="body" sz="quarter" idx="18"/>
          </p:nvPr>
        </p:nvSpPr>
        <p:spPr>
          <a:xfrm>
            <a:off x="334859" y="1412873"/>
            <a:ext cx="389317" cy="376179"/>
          </a:xfrm>
        </p:spPr>
        <p:txBody>
          <a:bodyPr/>
          <a:lstStyle/>
          <a:p>
            <a:r>
              <a:rPr lang="en-US" sz="2400"/>
              <a:t>1</a:t>
            </a:r>
          </a:p>
        </p:txBody>
      </p:sp>
      <p:sp>
        <p:nvSpPr>
          <p:cNvPr id="44" name="Title 43">
            <a:extLst>
              <a:ext uri="{FF2B5EF4-FFF2-40B4-BE49-F238E27FC236}">
                <a16:creationId xmlns:a16="http://schemas.microsoft.com/office/drawing/2014/main" id="{9DCA83D1-BDE0-15A5-D930-D6540EFDBFAB}"/>
              </a:ext>
            </a:extLst>
          </p:cNvPr>
          <p:cNvSpPr>
            <a:spLocks noGrp="1"/>
          </p:cNvSpPr>
          <p:nvPr>
            <p:ph type="title"/>
          </p:nvPr>
        </p:nvSpPr>
        <p:spPr/>
        <p:txBody>
          <a:bodyPr/>
          <a:lstStyle/>
          <a:p>
            <a:r>
              <a:rPr lang="en-GB"/>
              <a:t>Agenda</a:t>
            </a:r>
            <a:endParaRPr lang="en-US"/>
          </a:p>
        </p:txBody>
      </p:sp>
    </p:spTree>
    <p:extLst>
      <p:ext uri="{BB962C8B-B14F-4D97-AF65-F5344CB8AC3E}">
        <p14:creationId xmlns:p14="http://schemas.microsoft.com/office/powerpoint/2010/main" val="3387144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056E5607-7B9C-ABF5-97C5-5237105624DE}"/>
              </a:ext>
              <a:ext uri="{C183D7F6-B498-43B3-948B-1728B52AA6E4}">
                <adec:decorative xmlns:adec="http://schemas.microsoft.com/office/drawing/2017/decorative" val="1"/>
              </a:ext>
            </a:extLst>
          </p:cNvPr>
          <p:cNvSpPr/>
          <p:nvPr/>
        </p:nvSpPr>
        <p:spPr>
          <a:xfrm>
            <a:off x="8314868" y="4096346"/>
            <a:ext cx="1369574" cy="1369574"/>
          </a:xfrm>
          <a:prstGeom prst="ellipse">
            <a:avLst/>
          </a:prstGeom>
          <a:solidFill>
            <a:srgbClr val="F9AD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Graphic 18">
            <a:extLst>
              <a:ext uri="{FF2B5EF4-FFF2-40B4-BE49-F238E27FC236}">
                <a16:creationId xmlns:a16="http://schemas.microsoft.com/office/drawing/2014/main" id="{A69E58DA-5F3A-F928-3212-543E4155410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l="31028" t="13108" r="44858" b="52567"/>
          <a:stretch/>
        </p:blipFill>
        <p:spPr>
          <a:xfrm>
            <a:off x="5976167" y="461668"/>
            <a:ext cx="1913601" cy="1815923"/>
          </a:xfrm>
          <a:prstGeom prst="rect">
            <a:avLst/>
          </a:prstGeom>
        </p:spPr>
      </p:pic>
      <p:pic>
        <p:nvPicPr>
          <p:cNvPr id="5" name="Picture 4" descr="A circle with the acronyms, &quot;EAA&quot; and &quot;ADA&quot; and a person with open arms. The acronyms EAA and ADA represent the European Accessibility Act and the Americans with Disabilities Act.">
            <a:extLst>
              <a:ext uri="{FF2B5EF4-FFF2-40B4-BE49-F238E27FC236}">
                <a16:creationId xmlns:a16="http://schemas.microsoft.com/office/drawing/2014/main" id="{A028E05B-166B-A12B-0F54-6857A4F06AA7}"/>
              </a:ext>
            </a:extLst>
          </p:cNvPr>
          <p:cNvPicPr>
            <a:picLocks noChangeAspect="1"/>
          </p:cNvPicPr>
          <p:nvPr/>
        </p:nvPicPr>
        <p:blipFill>
          <a:blip r:embed="rId5"/>
          <a:stretch>
            <a:fillRect/>
          </a:stretch>
        </p:blipFill>
        <p:spPr>
          <a:xfrm>
            <a:off x="7870139" y="2977186"/>
            <a:ext cx="3619500" cy="3619500"/>
          </a:xfrm>
          <a:prstGeom prst="rect">
            <a:avLst/>
          </a:prstGeom>
        </p:spPr>
      </p:pic>
      <p:sp>
        <p:nvSpPr>
          <p:cNvPr id="2" name="Title 1">
            <a:extLst>
              <a:ext uri="{FF2B5EF4-FFF2-40B4-BE49-F238E27FC236}">
                <a16:creationId xmlns:a16="http://schemas.microsoft.com/office/drawing/2014/main" id="{C7EFEE5B-05C3-BDC8-2D05-03ED9EF412A7}"/>
              </a:ext>
            </a:extLst>
          </p:cNvPr>
          <p:cNvSpPr>
            <a:spLocks noGrp="1"/>
          </p:cNvSpPr>
          <p:nvPr>
            <p:ph type="title"/>
          </p:nvPr>
        </p:nvSpPr>
        <p:spPr>
          <a:xfrm>
            <a:off x="410398" y="950240"/>
            <a:ext cx="5814156" cy="5182029"/>
          </a:xfrm>
        </p:spPr>
        <p:txBody>
          <a:bodyPr/>
          <a:lstStyle/>
          <a:p>
            <a:r>
              <a:rPr lang="en-US" sz="2800">
                <a:cs typeface="Arial"/>
              </a:rPr>
              <a:t>Web accessibility matters more </a:t>
            </a:r>
            <a:br>
              <a:rPr lang="en-US" sz="2800">
                <a:cs typeface="Arial"/>
              </a:rPr>
            </a:br>
            <a:r>
              <a:rPr lang="en-US" sz="2800">
                <a:cs typeface="Arial"/>
              </a:rPr>
              <a:t>than ever</a:t>
            </a:r>
            <a:br>
              <a:rPr lang="en-US" sz="2800">
                <a:cs typeface="Arial"/>
              </a:rPr>
            </a:br>
            <a:br>
              <a:rPr lang="en-US" sz="2800">
                <a:cs typeface="Arial"/>
              </a:rPr>
            </a:br>
            <a:r>
              <a:rPr lang="en-US" sz="2400" b="0">
                <a:cs typeface="Arial"/>
              </a:rPr>
              <a:t>Title II, EAA, and modern legal trends are paving the way for a more accessible digital space.</a:t>
            </a:r>
            <a:br>
              <a:rPr lang="en-US" sz="2400" b="0">
                <a:cs typeface="Arial"/>
              </a:rPr>
            </a:br>
            <a:br>
              <a:rPr lang="en-US" sz="2400" b="0"/>
            </a:br>
            <a:r>
              <a:rPr lang="en-US" sz="2400">
                <a:cs typeface="Arial"/>
              </a:rPr>
              <a:t>User experience</a:t>
            </a:r>
            <a:r>
              <a:rPr lang="en-US" sz="2400" b="0">
                <a:cs typeface="Arial"/>
              </a:rPr>
              <a:t> is at the core of all global regulation.</a:t>
            </a:r>
            <a:endParaRPr lang="en-US" sz="2400" b="0"/>
          </a:p>
        </p:txBody>
      </p:sp>
    </p:spTree>
    <p:extLst>
      <p:ext uri="{BB962C8B-B14F-4D97-AF65-F5344CB8AC3E}">
        <p14:creationId xmlns:p14="http://schemas.microsoft.com/office/powerpoint/2010/main" val="1816772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is is a generated image of a robot next to a stack of web page icons with a magnifying glass over the webpage. The robot represents a search engine crawler.">
            <a:extLst>
              <a:ext uri="{FF2B5EF4-FFF2-40B4-BE49-F238E27FC236}">
                <a16:creationId xmlns:a16="http://schemas.microsoft.com/office/drawing/2014/main" id="{955BE5DD-D51E-9064-E8DA-1D86620145DA}"/>
              </a:ext>
            </a:extLst>
          </p:cNvPr>
          <p:cNvPicPr>
            <a:picLocks noChangeAspect="1"/>
          </p:cNvPicPr>
          <p:nvPr/>
        </p:nvPicPr>
        <p:blipFill>
          <a:blip r:embed="rId3"/>
          <a:stretch>
            <a:fillRect/>
          </a:stretch>
        </p:blipFill>
        <p:spPr>
          <a:xfrm>
            <a:off x="2246" y="901391"/>
            <a:ext cx="4734778" cy="4729976"/>
          </a:xfrm>
          <a:prstGeom prst="rect">
            <a:avLst/>
          </a:prstGeom>
        </p:spPr>
      </p:pic>
      <p:sp>
        <p:nvSpPr>
          <p:cNvPr id="5" name="Text Placeholder 2">
            <a:extLst>
              <a:ext uri="{FF2B5EF4-FFF2-40B4-BE49-F238E27FC236}">
                <a16:creationId xmlns:a16="http://schemas.microsoft.com/office/drawing/2014/main" id="{90AD1C40-D5A8-11C4-DE00-0DCF3E1FA71D}"/>
              </a:ext>
            </a:extLst>
          </p:cNvPr>
          <p:cNvSpPr txBox="1">
            <a:spLocks/>
          </p:cNvSpPr>
          <p:nvPr/>
        </p:nvSpPr>
        <p:spPr>
          <a:xfrm>
            <a:off x="5418054" y="4271962"/>
            <a:ext cx="6365960" cy="1480231"/>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200"/>
              </a:spcBef>
              <a:buClr>
                <a:schemeClr val="tx1"/>
              </a:buClr>
              <a:buFont typeface="Arial" panose="020B0604020202020204" pitchFamily="34" charset="0"/>
              <a:buChar char="•"/>
              <a:defRPr sz="1800" b="0" i="0" kern="1200">
                <a:solidFill>
                  <a:schemeClr val="tx1"/>
                </a:solidFill>
                <a:latin typeface="+mn-lt"/>
                <a:ea typeface="Inter" panose="02000503000000020004" pitchFamily="2" charset="0"/>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b="0" i="0" kern="1200">
                <a:solidFill>
                  <a:schemeClr val="tx1"/>
                </a:solidFill>
                <a:latin typeface="+mn-lt"/>
                <a:ea typeface="Inter" panose="02000503000000020004" pitchFamily="2" charset="0"/>
                <a:cs typeface="+mn-cs"/>
              </a:defRPr>
            </a:lvl2pPr>
            <a:lvl3pPr marL="1117600" indent="-203200" algn="l" defTabSz="914400" rtl="0" eaLnBrk="1" latinLnBrk="0" hangingPunct="1">
              <a:lnSpc>
                <a:spcPct val="100000"/>
              </a:lnSpc>
              <a:spcBef>
                <a:spcPts val="500"/>
              </a:spcBef>
              <a:buClr>
                <a:schemeClr val="tx1"/>
              </a:buClr>
              <a:buFont typeface="Arial" panose="020B0604020202020204" pitchFamily="34" charset="0"/>
              <a:buChar char="•"/>
              <a:defRPr sz="1400" b="0" i="0" kern="1200">
                <a:solidFill>
                  <a:schemeClr val="tx1"/>
                </a:solidFill>
                <a:latin typeface="+mn-lt"/>
                <a:ea typeface="Inter" panose="02000503000000020004" pitchFamily="2" charset="0"/>
                <a:cs typeface="+mn-cs"/>
              </a:defRPr>
            </a:lvl3pPr>
            <a:lvl4pPr marL="1574800" indent="-203200" algn="l" defTabSz="914400" rtl="0" eaLnBrk="1" latinLnBrk="0" hangingPunct="1">
              <a:lnSpc>
                <a:spcPct val="100000"/>
              </a:lnSpc>
              <a:spcBef>
                <a:spcPts val="500"/>
              </a:spcBef>
              <a:buClr>
                <a:schemeClr val="tx1"/>
              </a:buClr>
              <a:buFont typeface="Arial" panose="020B0604020202020204" pitchFamily="34" charset="0"/>
              <a:buChar char="•"/>
              <a:defRPr sz="1200" b="0" i="0" kern="1200">
                <a:solidFill>
                  <a:schemeClr val="tx1"/>
                </a:solidFill>
                <a:latin typeface="+mn-lt"/>
                <a:ea typeface="Inter" panose="02000503000000020004" pitchFamily="2" charset="0"/>
                <a:cs typeface="+mn-cs"/>
              </a:defRPr>
            </a:lvl4pPr>
            <a:lvl5pPr marL="1981200" indent="-152400" algn="l" defTabSz="914400" rtl="0" eaLnBrk="1" latinLnBrk="0" hangingPunct="1">
              <a:lnSpc>
                <a:spcPct val="100000"/>
              </a:lnSpc>
              <a:spcBef>
                <a:spcPts val="500"/>
              </a:spcBef>
              <a:buClr>
                <a:schemeClr val="tx1"/>
              </a:buClr>
              <a:buFont typeface="Arial" panose="020B0604020202020204" pitchFamily="34" charset="0"/>
              <a:buChar char="•"/>
              <a:defRPr sz="1000" b="0" i="0" kern="1200">
                <a:solidFill>
                  <a:schemeClr val="tx1"/>
                </a:solidFill>
                <a:latin typeface="+mn-lt"/>
                <a:ea typeface="Inter"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cs typeface="Arial"/>
              </a:rPr>
              <a:t>The goal is machine-parsable content!</a:t>
            </a:r>
          </a:p>
          <a:p>
            <a:endParaRPr lang="en-US" sz="2400">
              <a:cs typeface="Arial"/>
            </a:endParaRPr>
          </a:p>
          <a:p>
            <a:endParaRPr lang="en-US" sz="2400">
              <a:cs typeface="Arial"/>
            </a:endParaRPr>
          </a:p>
          <a:p>
            <a:pPr marL="0" indent="0">
              <a:buFont typeface="Arial" panose="020B0604020202020204" pitchFamily="34" charset="0"/>
              <a:buNone/>
            </a:pPr>
            <a:endParaRPr lang="en-US" sz="2400">
              <a:cs typeface="Arial"/>
            </a:endParaRPr>
          </a:p>
        </p:txBody>
      </p:sp>
      <p:sp>
        <p:nvSpPr>
          <p:cNvPr id="3" name="Text Placeholder 2">
            <a:extLst>
              <a:ext uri="{FF2B5EF4-FFF2-40B4-BE49-F238E27FC236}">
                <a16:creationId xmlns:a16="http://schemas.microsoft.com/office/drawing/2014/main" id="{7F109FC7-5CF2-D36B-46F8-FFB3D50A038D}"/>
              </a:ext>
            </a:extLst>
          </p:cNvPr>
          <p:cNvSpPr>
            <a:spLocks noGrp="1"/>
          </p:cNvSpPr>
          <p:nvPr>
            <p:ph type="body" sz="quarter" idx="13"/>
          </p:nvPr>
        </p:nvSpPr>
        <p:spPr>
          <a:xfrm>
            <a:off x="5418054" y="1724705"/>
            <a:ext cx="6365960" cy="2264002"/>
          </a:xfrm>
        </p:spPr>
        <p:txBody>
          <a:bodyPr vert="horz" lIns="0" tIns="0" rIns="0" bIns="0" rtlCol="0" anchor="t">
            <a:noAutofit/>
          </a:bodyPr>
          <a:lstStyle/>
          <a:p>
            <a:r>
              <a:rPr lang="en-US" sz="2400">
                <a:cs typeface="Arial"/>
              </a:rPr>
              <a:t>Semantic HTML</a:t>
            </a:r>
          </a:p>
          <a:p>
            <a:r>
              <a:rPr lang="en-US" sz="2400">
                <a:cs typeface="Arial"/>
              </a:rPr>
              <a:t>Heading structure</a:t>
            </a:r>
          </a:p>
          <a:p>
            <a:r>
              <a:rPr lang="en-US" sz="2400">
                <a:cs typeface="Arial"/>
              </a:rPr>
              <a:t>Logical order</a:t>
            </a:r>
          </a:p>
          <a:p>
            <a:r>
              <a:rPr lang="en-US" sz="2400">
                <a:cs typeface="Arial"/>
              </a:rPr>
              <a:t>Alternative text descriptions</a:t>
            </a:r>
          </a:p>
          <a:p>
            <a:endParaRPr lang="en-US" sz="2400">
              <a:cs typeface="Arial"/>
            </a:endParaRPr>
          </a:p>
          <a:p>
            <a:endParaRPr lang="en-US" sz="2400">
              <a:cs typeface="Arial"/>
            </a:endParaRPr>
          </a:p>
          <a:p>
            <a:pPr marL="0" indent="0">
              <a:buNone/>
            </a:pPr>
            <a:endParaRPr lang="en-US" sz="2400">
              <a:cs typeface="Arial"/>
            </a:endParaRPr>
          </a:p>
        </p:txBody>
      </p:sp>
      <p:sp>
        <p:nvSpPr>
          <p:cNvPr id="2" name="Title 1">
            <a:extLst>
              <a:ext uri="{FF2B5EF4-FFF2-40B4-BE49-F238E27FC236}">
                <a16:creationId xmlns:a16="http://schemas.microsoft.com/office/drawing/2014/main" id="{5EF2A948-5029-E6BD-9511-964FA50A184F}"/>
              </a:ext>
            </a:extLst>
          </p:cNvPr>
          <p:cNvSpPr>
            <a:spLocks noGrp="1"/>
          </p:cNvSpPr>
          <p:nvPr>
            <p:ph type="title"/>
          </p:nvPr>
        </p:nvSpPr>
        <p:spPr>
          <a:xfrm>
            <a:off x="4953596" y="429388"/>
            <a:ext cx="6656245" cy="939078"/>
          </a:xfrm>
        </p:spPr>
        <p:txBody>
          <a:bodyPr/>
          <a:lstStyle/>
          <a:p>
            <a:r>
              <a:rPr lang="en-US">
                <a:cs typeface="Arial"/>
              </a:rPr>
              <a:t>The connection between SEO and Accessibility: Code-based accessibility</a:t>
            </a:r>
            <a:endParaRPr lang="en-US"/>
          </a:p>
        </p:txBody>
      </p:sp>
    </p:spTree>
    <p:extLst>
      <p:ext uri="{BB962C8B-B14F-4D97-AF65-F5344CB8AC3E}">
        <p14:creationId xmlns:p14="http://schemas.microsoft.com/office/powerpoint/2010/main" val="28687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2491DE-2C60-6C47-92B4-4722FD20C4CD}"/>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5F9ED063-97DB-F7DD-1E90-83A432996D94}"/>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03829" y="5288202"/>
            <a:ext cx="4368392" cy="2912261"/>
          </a:xfrm>
          <a:prstGeom prst="rect">
            <a:avLst/>
          </a:prstGeom>
        </p:spPr>
      </p:pic>
      <p:pic>
        <p:nvPicPr>
          <p:cNvPr id="9" name="Picture 8" descr="A person pointing and smiling at a computer screen.">
            <a:extLst>
              <a:ext uri="{FF2B5EF4-FFF2-40B4-BE49-F238E27FC236}">
                <a16:creationId xmlns:a16="http://schemas.microsoft.com/office/drawing/2014/main" id="{01BC72A5-C670-94DB-9423-D1A48BCEAF0C}"/>
              </a:ext>
            </a:extLst>
          </p:cNvPr>
          <p:cNvPicPr>
            <a:picLocks noChangeAspect="1"/>
          </p:cNvPicPr>
          <p:nvPr/>
        </p:nvPicPr>
        <p:blipFill>
          <a:blip r:embed="rId4"/>
          <a:stretch>
            <a:fillRect/>
          </a:stretch>
        </p:blipFill>
        <p:spPr>
          <a:xfrm>
            <a:off x="7048018" y="972206"/>
            <a:ext cx="4730617" cy="4795345"/>
          </a:xfrm>
          <a:prstGeom prst="rect">
            <a:avLst/>
          </a:prstGeom>
        </p:spPr>
      </p:pic>
      <p:sp>
        <p:nvSpPr>
          <p:cNvPr id="8" name="Text Placeholder 2">
            <a:extLst>
              <a:ext uri="{FF2B5EF4-FFF2-40B4-BE49-F238E27FC236}">
                <a16:creationId xmlns:a16="http://schemas.microsoft.com/office/drawing/2014/main" id="{F42AF29E-2333-EB7C-0F7C-BA2EDA952F3A}"/>
              </a:ext>
            </a:extLst>
          </p:cNvPr>
          <p:cNvSpPr txBox="1">
            <a:spLocks/>
          </p:cNvSpPr>
          <p:nvPr/>
        </p:nvSpPr>
        <p:spPr>
          <a:xfrm>
            <a:off x="690371" y="2042620"/>
            <a:ext cx="5699760" cy="4346574"/>
          </a:xfrm>
          <a:prstGeom prst="rect">
            <a:avLst/>
          </a:prstGeom>
        </p:spPr>
        <p:txBody>
          <a:bodyPr vert="horz" lIns="0" tIns="0" rIns="0" bIns="0" rtlCol="0" anchor="t">
            <a:noAutofit/>
          </a:bodyPr>
          <a:lstStyle>
            <a:lvl1pPr marL="228600" indent="-228600" algn="l" defTabSz="914400" rtl="0" eaLnBrk="1" latinLnBrk="0" hangingPunct="1">
              <a:lnSpc>
                <a:spcPct val="100000"/>
              </a:lnSpc>
              <a:spcBef>
                <a:spcPts val="1200"/>
              </a:spcBef>
              <a:buClr>
                <a:schemeClr val="tx1"/>
              </a:buClr>
              <a:buFont typeface="Arial" panose="020B0604020202020204" pitchFamily="34" charset="0"/>
              <a:buChar char="•"/>
              <a:defRPr sz="1800" b="0" i="0" kern="1200">
                <a:solidFill>
                  <a:schemeClr val="tx1"/>
                </a:solidFill>
                <a:latin typeface="+mn-lt"/>
                <a:ea typeface="Inter Medium" panose="02000503000000020004" pitchFamily="2" charset="0"/>
                <a:cs typeface="+mn-cs"/>
              </a:defRPr>
            </a:lvl1pPr>
            <a:lvl2pPr marL="685800" indent="-228600" algn="l" defTabSz="914400" rtl="0" eaLnBrk="1" latinLnBrk="0" hangingPunct="1">
              <a:lnSpc>
                <a:spcPct val="100000"/>
              </a:lnSpc>
              <a:spcBef>
                <a:spcPts val="500"/>
              </a:spcBef>
              <a:buClr>
                <a:schemeClr val="tx1"/>
              </a:buClr>
              <a:buFont typeface="Arial" panose="020B0604020202020204" pitchFamily="34" charset="0"/>
              <a:buChar char="•"/>
              <a:defRPr sz="1600" b="0" i="0" kern="1200">
                <a:solidFill>
                  <a:schemeClr val="tx1"/>
                </a:solidFill>
                <a:latin typeface="+mn-lt"/>
                <a:ea typeface="Inter Medium" panose="02000503000000020004" pitchFamily="2" charset="0"/>
                <a:cs typeface="+mn-cs"/>
              </a:defRPr>
            </a:lvl2pPr>
            <a:lvl3pPr marL="1117600" indent="-203200" algn="l" defTabSz="914400" rtl="0" eaLnBrk="1" latinLnBrk="0" hangingPunct="1">
              <a:lnSpc>
                <a:spcPct val="100000"/>
              </a:lnSpc>
              <a:spcBef>
                <a:spcPts val="500"/>
              </a:spcBef>
              <a:buClr>
                <a:schemeClr val="tx1"/>
              </a:buClr>
              <a:buFont typeface="Arial" panose="020B0604020202020204" pitchFamily="34" charset="0"/>
              <a:buChar char="•"/>
              <a:defRPr sz="1400" b="0" i="0" kern="1200">
                <a:solidFill>
                  <a:schemeClr val="tx1"/>
                </a:solidFill>
                <a:latin typeface="+mn-lt"/>
                <a:ea typeface="Inter Medium" panose="02000503000000020004" pitchFamily="2" charset="0"/>
                <a:cs typeface="+mn-cs"/>
              </a:defRPr>
            </a:lvl3pPr>
            <a:lvl4pPr marL="1574800" indent="-203200" algn="l" defTabSz="914400" rtl="0" eaLnBrk="1" latinLnBrk="0" hangingPunct="1">
              <a:lnSpc>
                <a:spcPct val="100000"/>
              </a:lnSpc>
              <a:spcBef>
                <a:spcPts val="500"/>
              </a:spcBef>
              <a:buClr>
                <a:schemeClr val="tx1"/>
              </a:buClr>
              <a:buFont typeface="Arial" panose="020B0604020202020204" pitchFamily="34" charset="0"/>
              <a:buChar char="•"/>
              <a:defRPr sz="1200" b="0" i="0" kern="1200">
                <a:solidFill>
                  <a:schemeClr val="tx1"/>
                </a:solidFill>
                <a:latin typeface="+mn-lt"/>
                <a:ea typeface="Inter Medium" panose="02000503000000020004" pitchFamily="2" charset="0"/>
                <a:cs typeface="+mn-cs"/>
              </a:defRPr>
            </a:lvl4pPr>
            <a:lvl5pPr marL="1981200" indent="-152400" algn="l" defTabSz="914400" rtl="0" eaLnBrk="1" latinLnBrk="0" hangingPunct="1">
              <a:lnSpc>
                <a:spcPct val="100000"/>
              </a:lnSpc>
              <a:spcBef>
                <a:spcPts val="500"/>
              </a:spcBef>
              <a:buClr>
                <a:schemeClr val="tx1"/>
              </a:buClr>
              <a:buFont typeface="Arial" panose="020B0604020202020204" pitchFamily="34" charset="0"/>
              <a:buChar char="•"/>
              <a:defRPr sz="1000" b="0" i="0" kern="1200">
                <a:solidFill>
                  <a:schemeClr val="tx1"/>
                </a:solidFill>
                <a:latin typeface="+mn-lt"/>
                <a:ea typeface="Inter Medium" panose="02000503000000020004"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a:cs typeface="Arial"/>
              </a:rPr>
              <a:t>Write for your audience, not your coworker</a:t>
            </a:r>
          </a:p>
          <a:p>
            <a:r>
              <a:rPr lang="en-US" sz="2400">
                <a:cs typeface="Arial"/>
              </a:rPr>
              <a:t>Standardize a reading level (8th grade)</a:t>
            </a:r>
          </a:p>
          <a:p>
            <a:r>
              <a:rPr lang="en-US" sz="2400">
                <a:cs typeface="Arial"/>
              </a:rPr>
              <a:t>Avoid unnecessary jargon</a:t>
            </a:r>
          </a:p>
          <a:p>
            <a:r>
              <a:rPr lang="en-US" sz="2400">
                <a:cs typeface="Arial"/>
              </a:rPr>
              <a:t>Explain acronyms</a:t>
            </a:r>
          </a:p>
          <a:p>
            <a:r>
              <a:rPr lang="en-US" sz="2400">
                <a:cs typeface="Arial"/>
              </a:rPr>
              <a:t>Focus on clear structure</a:t>
            </a:r>
          </a:p>
          <a:p>
            <a:endParaRPr lang="en-US">
              <a:solidFill>
                <a:srgbClr val="202124"/>
              </a:solidFill>
              <a:latin typeface="Arial" panose="020B0604020202020204" pitchFamily="34" charset="0"/>
              <a:ea typeface="Inter Medium"/>
              <a:cs typeface="Arial" panose="020B0604020202020204" pitchFamily="34" charset="0"/>
            </a:endParaRPr>
          </a:p>
        </p:txBody>
      </p:sp>
      <p:sp>
        <p:nvSpPr>
          <p:cNvPr id="7" name="Title 1">
            <a:extLst>
              <a:ext uri="{FF2B5EF4-FFF2-40B4-BE49-F238E27FC236}">
                <a16:creationId xmlns:a16="http://schemas.microsoft.com/office/drawing/2014/main" id="{EB53387A-B427-3E9C-E6B6-C868033A8839}"/>
              </a:ext>
            </a:extLst>
          </p:cNvPr>
          <p:cNvSpPr txBox="1">
            <a:spLocks noGrp="1"/>
          </p:cNvSpPr>
          <p:nvPr>
            <p:ph type="title" idx="4294967295"/>
          </p:nvPr>
        </p:nvSpPr>
        <p:spPr>
          <a:xfrm>
            <a:off x="423137" y="703833"/>
            <a:ext cx="6945981" cy="498679"/>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lvl1pPr algn="l" defTabSz="914400" rtl="0" eaLnBrk="1" latinLnBrk="0" hangingPunct="1">
              <a:lnSpc>
                <a:spcPct val="100000"/>
              </a:lnSpc>
              <a:spcBef>
                <a:spcPct val="0"/>
              </a:spcBef>
              <a:buNone/>
              <a:defRPr sz="2800" b="1" i="0" kern="1200">
                <a:solidFill>
                  <a:schemeClr val="tx1"/>
                </a:solidFill>
                <a:latin typeface="+mj-lt"/>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a:ln>
                  <a:noFill/>
                </a:ln>
                <a:solidFill>
                  <a:schemeClr val="tx1"/>
                </a:solidFill>
                <a:effectLst/>
                <a:uLnTx/>
                <a:uFillTx/>
                <a:latin typeface="+mj-lt"/>
                <a:ea typeface="+mj-lt"/>
                <a:cs typeface="+mj-lt"/>
              </a:rPr>
              <a:t>The connection between SEO and Accessibility: Writing for your audience</a:t>
            </a:r>
            <a:endParaRPr kumimoji="0" lang="en-US" sz="2800" b="1" i="0" u="none" strike="noStrike" kern="1200" cap="none" spc="0" normalizeH="0" baseline="0" noProof="0">
              <a:ln>
                <a:noFill/>
              </a:ln>
              <a:solidFill>
                <a:srgbClr val="202024"/>
              </a:solidFill>
              <a:effectLst/>
              <a:uLnTx/>
              <a:uFillTx/>
              <a:latin typeface="+mj-lt"/>
              <a:ea typeface="+mj-lt"/>
              <a:cs typeface="+mj-lt"/>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800" b="0" i="0" u="none" strike="noStrike" kern="1200" cap="none" spc="0" normalizeH="0" baseline="0" noProof="0">
              <a:ln>
                <a:noFill/>
              </a:ln>
              <a:solidFill>
                <a:schemeClr val="tx1"/>
              </a:solidFill>
              <a:effectLst/>
              <a:uLnTx/>
              <a:uFillTx/>
              <a:latin typeface="+mj-lt"/>
              <a:ea typeface="+mj-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800" b="1" i="0" u="none" strike="noStrike" kern="1200" cap="none" spc="0" normalizeH="0" baseline="0" noProof="0">
              <a:ln>
                <a:noFill/>
              </a:ln>
              <a:solidFill>
                <a:schemeClr val="tx1"/>
              </a:solidFill>
              <a:effectLst/>
              <a:uLnTx/>
              <a:uFillTx/>
              <a:latin typeface="+mj-lt"/>
              <a:ea typeface="+mj-ea"/>
              <a:cs typeface="Arial" panose="020B0604020202020204" pitchFamily="34" charset="0"/>
            </a:endParaRPr>
          </a:p>
        </p:txBody>
      </p:sp>
    </p:spTree>
    <p:extLst>
      <p:ext uri="{BB962C8B-B14F-4D97-AF65-F5344CB8AC3E}">
        <p14:creationId xmlns:p14="http://schemas.microsoft.com/office/powerpoint/2010/main" val="203612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iteimprove Theme 2024">
  <a:themeElements>
    <a:clrScheme name="Siteimprove Palette 2024">
      <a:dk1>
        <a:srgbClr val="202024"/>
      </a:dk1>
      <a:lt1>
        <a:srgbClr val="FFFFFF"/>
      </a:lt1>
      <a:dk2>
        <a:srgbClr val="2A384C"/>
      </a:dk2>
      <a:lt2>
        <a:srgbClr val="F2F2F2"/>
      </a:lt2>
      <a:accent1>
        <a:srgbClr val="0D4CD3"/>
      </a:accent1>
      <a:accent2>
        <a:srgbClr val="A5FF81"/>
      </a:accent2>
      <a:accent3>
        <a:srgbClr val="12CCBA"/>
      </a:accent3>
      <a:accent4>
        <a:srgbClr val="F9ADA0"/>
      </a:accent4>
      <a:accent5>
        <a:srgbClr val="B60109"/>
      </a:accent5>
      <a:accent6>
        <a:srgbClr val="24794B"/>
      </a:accent6>
      <a:hlink>
        <a:srgbClr val="0D4CD3"/>
      </a:hlink>
      <a:folHlink>
        <a:srgbClr val="202024"/>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lIns="91440" tIns="45720" rIns="91440" bIns="45720" anchor="t"/>
      <a:lstStyle>
        <a:defPPr marL="0" indent="0" algn="ctr">
          <a:buNone/>
          <a:defRPr sz="2400" dirty="0">
            <a:solidFill>
              <a:srgbClr val="FFFFFF"/>
            </a:solidFill>
            <a:latin typeface="+mj-lt"/>
          </a:defRPr>
        </a:defPPr>
      </a:lstStyle>
    </a:txDef>
  </a:objectDefaults>
  <a:extraClrSchemeLst/>
  <a:extLst>
    <a:ext uri="{05A4C25C-085E-4340-85A3-A5531E510DB2}">
      <thm15:themeFamily xmlns:thm15="http://schemas.microsoft.com/office/thememl/2012/main" name="Siteimprove Template Sep 2022" id="{6ABAC5A4-2621-794D-9B5B-5E22FD1F2DDF}" vid="{366BE05A-B0C4-BC48-BB23-622E561AD8A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525" row="3">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DAF45823-05CE-41AE-828C-C6A0C03A4689}">
  <we:reference id="wa104379997" version="2.0.0.0" store="en-US" storeType="OMEX"/>
  <we:alternateReferences>
    <we:reference id="WA104379997" version="2.0.0.0" store="WA104379997"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55f8354-7d0c-4fc6-a0aa-52501e8f385c" xsi:nil="true"/>
    <lcf76f155ced4ddcb4097134ff3c332f xmlns="88ae1c72-7bde-4bd9-aba3-44c4e8c7b3c3">
      <Terms xmlns="http://schemas.microsoft.com/office/infopath/2007/PartnerControls"/>
    </lcf76f155ced4ddcb4097134ff3c332f>
    <SharedWithUsers xmlns="a55f8354-7d0c-4fc6-a0aa-52501e8f385c">
      <UserInfo>
        <DisplayName>Arul Santhanam</DisplayName>
        <AccountId>19</AccountId>
        <AccountType/>
      </UserInfo>
      <UserInfo>
        <DisplayName>Ioana Aneroussis</DisplayName>
        <AccountId>20</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6BF589B8AAF3042A04DC5AB44CA987F" ma:contentTypeVersion="16" ma:contentTypeDescription="Create a new document." ma:contentTypeScope="" ma:versionID="1f1d042e0879590e4b6bc282b9384a6c">
  <xsd:schema xmlns:xsd="http://www.w3.org/2001/XMLSchema" xmlns:xs="http://www.w3.org/2001/XMLSchema" xmlns:p="http://schemas.microsoft.com/office/2006/metadata/properties" xmlns:ns2="a55f8354-7d0c-4fc6-a0aa-52501e8f385c" xmlns:ns3="88ae1c72-7bde-4bd9-aba3-44c4e8c7b3c3" targetNamespace="http://schemas.microsoft.com/office/2006/metadata/properties" ma:root="true" ma:fieldsID="fd7a76a0cde90780a14c81fd7deb1703" ns2:_="" ns3:_="">
    <xsd:import namespace="a55f8354-7d0c-4fc6-a0aa-52501e8f385c"/>
    <xsd:import namespace="88ae1c72-7bde-4bd9-aba3-44c4e8c7b3c3"/>
    <xsd:element name="properties">
      <xsd:complexType>
        <xsd:sequence>
          <xsd:element name="documentManagement">
            <xsd:complexType>
              <xsd:all>
                <xsd:element ref="ns2:SharedWithUsers" minOccurs="0"/>
                <xsd:element ref="ns2:SharedWithDetails" minOccurs="0"/>
                <xsd:element ref="ns3:lcf76f155ced4ddcb4097134ff3c332f" minOccurs="0"/>
                <xsd:element ref="ns2:TaxCatchAll" minOccurs="0"/>
                <xsd:element ref="ns3:MediaServiceMetadata" minOccurs="0"/>
                <xsd:element ref="ns3:MediaServiceFastMetadata" minOccurs="0"/>
                <xsd:element ref="ns3:MediaServiceObjectDetectorVersions" minOccurs="0"/>
                <xsd:element ref="ns3:MediaServiceGenerationTime" minOccurs="0"/>
                <xsd:element ref="ns3:MediaServiceEventHashCode" minOccurs="0"/>
                <xsd:element ref="ns3:MediaServiceOCR" minOccurs="0"/>
                <xsd:element ref="ns3:MediaServiceDateTaken" minOccurs="0"/>
                <xsd:element ref="ns3:MediaServiceSearchProperties" minOccurs="0"/>
                <xsd:element ref="ns3:MediaLengthInSecond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55f8354-7d0c-4fc6-a0aa-52501e8f385c"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2" nillable="true" ma:displayName="Taxonomy Catch All Column" ma:hidden="true" ma:list="{393a65b6-ff22-49f4-9a28-269328b1c6ff}" ma:internalName="TaxCatchAll" ma:showField="CatchAllData" ma:web="a55f8354-7d0c-4fc6-a0aa-52501e8f385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8ae1c72-7bde-4bd9-aba3-44c4e8c7b3c3" elementFormDefault="qualified">
    <xsd:import namespace="http://schemas.microsoft.com/office/2006/documentManagement/types"/>
    <xsd:import namespace="http://schemas.microsoft.com/office/infopath/2007/PartnerControls"/>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3ed849e9-d2da-4ec5-8d1e-ec8e8efbf1b6" ma:termSetId="09814cd3-568e-fe90-9814-8d621ff8fb84" ma:anchorId="fba54fb3-c3e1-fe81-a776-ca4b69148c4d" ma:open="true" ma:isKeyword="false">
      <xsd:complexType>
        <xsd:sequence>
          <xsd:element ref="pc:Terms" minOccurs="0" maxOccurs="1"/>
        </xsd:sequence>
      </xsd:complexType>
    </xsd:element>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3F19F01-C258-408F-9366-6D591B95420C}">
  <ds:schemaRefs>
    <ds:schemaRef ds:uri="http://schemas.microsoft.com/office/2006/metadata/properties"/>
    <ds:schemaRef ds:uri="a55f8354-7d0c-4fc6-a0aa-52501e8f385c"/>
    <ds:schemaRef ds:uri="http://purl.org/dc/terms/"/>
    <ds:schemaRef ds:uri="http://schemas.microsoft.com/office/infopath/2007/PartnerControls"/>
    <ds:schemaRef ds:uri="http://purl.org/dc/elements/1.1/"/>
    <ds:schemaRef ds:uri="http://schemas.microsoft.com/office/2006/documentManagement/types"/>
    <ds:schemaRef ds:uri="88ae1c72-7bde-4bd9-aba3-44c4e8c7b3c3"/>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05CC4081-25ED-4AE1-88B5-31AD7D4E9D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55f8354-7d0c-4fc6-a0aa-52501e8f385c"/>
    <ds:schemaRef ds:uri="88ae1c72-7bde-4bd9-aba3-44c4e8c7b3c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4F3FCA6-D808-470A-8683-CE8314FA9810}">
  <ds:schemaRefs>
    <ds:schemaRef ds:uri="http://schemas.microsoft.com/sharepoint/v3/contenttype/forms"/>
  </ds:schemaRefs>
</ds:datastoreItem>
</file>

<file path=docMetadata/LabelInfo.xml><?xml version="1.0" encoding="utf-8"?>
<clbl:labelList xmlns:clbl="http://schemas.microsoft.com/office/2020/mipLabelMetadata">
  <clbl:label id="{ad30e5bc-301d-40db-a10a-0e8d40abe0f9}" enabled="0" method="" siteId="{ad30e5bc-301d-40db-a10a-0e8d40abe0f9}" removed="1"/>
</clbl:labelList>
</file>

<file path=docProps/app.xml><?xml version="1.0" encoding="utf-8"?>
<Properties xmlns="http://schemas.openxmlformats.org/officeDocument/2006/extended-properties" xmlns:vt="http://schemas.openxmlformats.org/officeDocument/2006/docPropsVTypes">
  <Template>Siteimprove Theme Sep 2022</Template>
  <TotalTime>104</TotalTime>
  <Words>1493</Words>
  <Application>Microsoft Office PowerPoint</Application>
  <PresentationFormat>Widescreen</PresentationFormat>
  <Paragraphs>277</Paragraphs>
  <Slides>21</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Inter Medium</vt:lpstr>
      <vt:lpstr>Inter</vt:lpstr>
      <vt:lpstr>Arial</vt:lpstr>
      <vt:lpstr>Roboto Light</vt:lpstr>
      <vt:lpstr>Calibri</vt:lpstr>
      <vt:lpstr>Siteimprove Theme 2024</vt:lpstr>
      <vt:lpstr>Defending Topic Authority with Web Accessibility </vt:lpstr>
      <vt:lpstr> Welcome</vt:lpstr>
      <vt:lpstr>Today's discussion moderated by</vt:lpstr>
      <vt:lpstr>Introducing...</vt:lpstr>
      <vt:lpstr>POLL: What has been your biggest challenge with accessibility or SEO?</vt:lpstr>
      <vt:lpstr>Agenda</vt:lpstr>
      <vt:lpstr>Web accessibility matters more  than ever  Title II, EAA, and modern legal trends are paving the way for a more accessible digital space.  User experience is at the core of all global regulation.</vt:lpstr>
      <vt:lpstr>The connection between SEO and Accessibility: Code-based accessibility</vt:lpstr>
      <vt:lpstr>The connection between SEO and Accessibility: Writing for your audience  </vt:lpstr>
      <vt:lpstr>You can explain even the most difficult subjects clearly</vt:lpstr>
      <vt:lpstr>Accessibility helps with online topic authority</vt:lpstr>
      <vt:lpstr>Changing the search game </vt:lpstr>
      <vt:lpstr>Making content easier to find</vt:lpstr>
      <vt:lpstr>How AI is empowering teams with SEO</vt:lpstr>
      <vt:lpstr>Prioritize most-used pages</vt:lpstr>
      <vt:lpstr>Audit your site structure and content</vt:lpstr>
      <vt:lpstr>POLL: How are your teams currently collaborating to improve accessibility and SEO?</vt:lpstr>
      <vt:lpstr>Create a bigger impact with cross-collaboration</vt:lpstr>
      <vt:lpstr>Key takeaways</vt:lpstr>
      <vt:lpstr>Live Q&amp;A</vt:lpstr>
      <vt:lpstr>Thank you for joining us today!</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Siteimprove PowerPoint Presentation</dc:title>
  <dc:subject/>
  <dc:creator>Siteimprove</dc:creator>
  <cp:keywords/>
  <dc:description/>
  <cp:lastModifiedBy>Esther Shmagin</cp:lastModifiedBy>
  <cp:revision>287</cp:revision>
  <cp:lastPrinted>2024-12-03T13:20:52Z</cp:lastPrinted>
  <dcterms:created xsi:type="dcterms:W3CDTF">2022-09-14T08:44:12Z</dcterms:created>
  <dcterms:modified xsi:type="dcterms:W3CDTF">2025-06-26T19:13:26Z</dcterms:modified>
  <cp:category/>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0x01010096BF589B8AAF3042A04DC5AB44CA987F</vt:lpwstr>
  </property>
  <property fmtid="{D5CDD505-2E9C-101B-9397-08002B2CF9AE}" pid="3" name="MediaServiceImageTags">
    <vt:lpwstr/>
  </property>
  <property fmtid="{D5CDD505-2E9C-101B-9397-08002B2CF9AE}" pid="4" name="_MarkAsFinal">
    <vt:bool>true</vt:bool>
  </property>
</Properties>
</file>